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1000" r:id="rId2"/>
    <p:sldId id="990" r:id="rId3"/>
    <p:sldId id="1122" r:id="rId4"/>
    <p:sldId id="1124" r:id="rId5"/>
    <p:sldId id="1142" r:id="rId6"/>
    <p:sldId id="1123" r:id="rId7"/>
    <p:sldId id="1127" r:id="rId8"/>
    <p:sldId id="1130" r:id="rId9"/>
    <p:sldId id="1131" r:id="rId10"/>
    <p:sldId id="1132" r:id="rId11"/>
    <p:sldId id="536" r:id="rId12"/>
    <p:sldId id="1133" r:id="rId13"/>
    <p:sldId id="1126" r:id="rId14"/>
    <p:sldId id="1135" r:id="rId15"/>
    <p:sldId id="259" r:id="rId16"/>
    <p:sldId id="984" r:id="rId17"/>
    <p:sldId id="983" r:id="rId18"/>
    <p:sldId id="260" r:id="rId19"/>
    <p:sldId id="868" r:id="rId20"/>
    <p:sldId id="757" r:id="rId21"/>
    <p:sldId id="896" r:id="rId22"/>
    <p:sldId id="1136" r:id="rId23"/>
    <p:sldId id="1137" r:id="rId24"/>
    <p:sldId id="1139" r:id="rId25"/>
    <p:sldId id="1138" r:id="rId26"/>
    <p:sldId id="1140" r:id="rId27"/>
    <p:sldId id="1134" r:id="rId28"/>
    <p:sldId id="879" r:id="rId29"/>
    <p:sldId id="1141" r:id="rId30"/>
    <p:sldId id="1143" r:id="rId31"/>
    <p:sldId id="1144" r:id="rId32"/>
    <p:sldId id="1145" r:id="rId33"/>
    <p:sldId id="1146" r:id="rId34"/>
    <p:sldId id="887" r:id="rId35"/>
    <p:sldId id="761" r:id="rId36"/>
    <p:sldId id="869" r:id="rId37"/>
    <p:sldId id="898" r:id="rId38"/>
    <p:sldId id="770" r:id="rId39"/>
    <p:sldId id="888" r:id="rId40"/>
    <p:sldId id="900" r:id="rId41"/>
    <p:sldId id="796" r:id="rId42"/>
    <p:sldId id="794" r:id="rId43"/>
    <p:sldId id="776" r:id="rId44"/>
    <p:sldId id="7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1FA"/>
    <a:srgbClr val="EEEC29"/>
    <a:srgbClr val="3345F5"/>
    <a:srgbClr val="DD75F9"/>
    <a:srgbClr val="F6411B"/>
    <a:srgbClr val="FF9A00"/>
    <a:srgbClr val="06DB10"/>
    <a:srgbClr val="1B1D21"/>
    <a:srgbClr val="EE7D31"/>
    <a:srgbClr val="90A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0"/>
    <p:restoredTop sz="91837"/>
  </p:normalViewPr>
  <p:slideViewPr>
    <p:cSldViewPr snapToGrid="0" snapToObjects="1">
      <p:cViewPr>
        <p:scale>
          <a:sx n="116" d="100"/>
          <a:sy n="116" d="100"/>
        </p:scale>
        <p:origin x="3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2:23:15.868"/>
    </inkml:context>
    <inkml:brush xml:id="br0">
      <inkml:brushProperty name="width" value="0.35" units="cm"/>
      <inkml:brushProperty name="height" value="0.35" units="cm"/>
      <inkml:brushProperty name="color" value="#EB2023"/>
    </inkml:brush>
  </inkml:definitions>
  <inkml:trace contextRef="#ctx0" brushRef="#br0">0 527 24575,'24'42'0,"13"12"0,-17-26 0,19 15 0,-15-18 0,8 7 0,-1-2 0,-6-5 0,-2-3 0,-1-3 0,0 1 0,0 1 0,-2 2 0,0-1 0,-1 0 0,-2-4 0,-1-2 0,-1 1 0,-1-2 0,3 0 0,-1 2 0,1-3 0,3 6 0,-8-9 0,3 6 0,-5-7 0,26 30 0,-14-17 0,18 20 0,-21-25 0,0-1 0,0-1 0,-2-2 0,-1 1 0,1 2 0,0 0 0,2 2 0,0-2 0,-1 0 0,1-3 0,-1 3 0,-6-7 0,1 2 0,-7-8 0,3 3 0,-2-1 0,0 0 0,0-1 0,0-1 0,3 0 0,-3 0 0,2 0 0,-2-18 0,-3 6 0,0-16 0,-4 11 0,0-2 0,0-4 0,0-3 0,2-6 0,4 0 0,4 3 0,3 1 0,0 1 0,-1 1 0,1 1 0,2 4 0,-2 0 0,2 3 0,-2-1 0,0 1 0,1-1 0,0-4 0,1-4 0,2-9 0,2-7 0,4-3 0,4-2 0,1 0 0,1-3 0,-1-8 0,1-8 0,1-7 0,0 1 0,-1 8 0,-4 10 0,-1 11 0,-3 5 0,-1 4 0,3 0 0,0 0 0,3 0 0,1 0 0,-1 0 0,3 0 0,-3 0 0,-1 1 0,0 1 0,-2 3 0,-2 6 0,-4 7 0,-6 7 0,-4 4 0,2 1 0,1-2 0,1 2 0,1-2 0,1 3 0,-3 0 0,6 0 0,-6 0 0,1 0 0,0 3 0,-3 4 0,0 2 0,1 4 0,2 2 0,0 2 0,-1 2 0,-2 1 0,-1 2 0,0 1 0,1-2 0,-2-1 0,1 2 0,0 0 0,1 0 0,1 0 0,0-1 0,0 1 0,-1 1 0,1 1 0,0 3 0,1 5 0,3 4 0,-1 1 0,-2-3 0,-1-1 0,-1-1 0,1 1 0,2 3 0,-1 1 0,0 1 0,1-1 0,-1 0 0,3 3 0,0 1 0,2 3 0,-2-2 0,-1-4 0,-1-6 0,-2-3 0,-2-2 0,1 2 0,0 0 0,1-2 0,-1-2 0,0-1 0,-1 1 0,2 3 0,0 0 0,0 1 0,0-4 0,-2-2 0,2-2 0,-1-2 0,-2 0 0,0-3 0,-1-1 0,-1-3 0,0-2 0,0 1 0,1 1 0,-1 0 0,1 2 0,0 1 0,1 0 0,0 0 0,0-1 0,0 0 0,-1 2 0,1 1 0,-1 2 0,0 0 0,1 0 0,0-1 0,1-4 0,-3-3 0,-2-4 0,-1 5 0,4 9 0,10 18 0,-4-10 0,9 13 0,-8-16 0,4 9 0,2 2 0,1-2 0,0 0 0,0 1 0,-1 0 0,1-2 0,1 0 0,1-3 0,-1 3 0,1 1 0,0 2 0,0-2 0,-2-1 0,-1-5 0,-3-1 0,0-4 0,0 1 0,-1 1 0,3 0 0,1 2 0,2 0 0,-2-2 0,0 1 0,-1 0 0,1 1 0,4 4 0,2-1 0,0 0 0,-2-2 0,-2-5 0,-1-3 0,0-2 0,0-1 0,-2 0 0,-1-2 0,-1-1 0,-2-2 0,-1-1 0,-3-3 0,-2-2 0,-7-28 0,3 14 0,-2-16 0,14 29 0,-2 5 0,10 7 0,-7-3 0,3-1 0,0 3 0,0 0 0,3 2 0,0 0 0,3 1 0,0-3 0,-3 0 0,0-3 0,-4-1 0,1-1 0,-2-2 0,0 1 0,-1-1 0,1 0 0,1 1 0,1-1 0,-2-1 0,-1 2 0,0-1 0,2 4 0,3-1 0,4 0 0,3 1 0,3-2 0,6 1 0,5 0 0,3 0 0,1 3 0,-4-1 0,-3-2 0,-3-1 0,-4-1 0,-2-1 0,1 0 0,0 0 0,1-1 0,2 0 0,1 1 0,3-1 0,2-1 0,-1-1 0,-1 0 0,-3-1 0,-4 1 0,0-2 0,-1 0 0,-2 2 0,-3-2 0,-3-1 0,-1-2 0,3-2 0,4 2 0,3 1 0,-1 2 0,2 0 0,-3-2 0,-1 0 0,0-3 0,1 2 0,2 1 0,-2 0 0,-1-1 0,-2-2 0,1 0 0,1 0 0,4 0 0,3 0 0,3 0 0,1 0 0,-4 0 0,-6 0 0,-2 0 0,-3 0 0,0 0 0,0 0 0,-2 0 0,1 0 0,2 0 0,-11 0 0,1 2 0,-10 0 0,2 0 0,4 3 0,2-1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43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4869 1570 24575,'-8'0'0,"2"0"0,-2 0 0,-1 0 0,2 0 0,-5 0 0,3 0 0,-4 0 0,1 0 0,-2 0 0,4 0 0,1 0 0,4 0 0,-1 0 0,0 0 0,0 0 0,0 0 0,1 2 0,1 1 0,-1 2 0,2 0 0,0 1 0,0-1 0,1 0 0,1 0 0,-2 1 0,3 2 0,0 1 0,-2 0 0,1-1 0,-4-3 0,4 0 0,-7-2 0,4-1 0,-5-2 0,0 0 0,2 0 0,-5 0 0,-1 0 0,3 0 0,-5-2 0,8 1 0,-5-2 0,5 3 0,-2 0 0,0-5 0,2 1 0,-2-7 0,0 5 0,2-3 0,-2 6 0,3-2 0,-3 5 0,2-3 0,-2 3 0,3 0 0,0 0 0,1 0 0,-1 0 0,0 0 0,0 0 0,1 0 0,-1 0 0,0 0 0,-3 0 0,2 0 0,-5 0 0,5 0 0,-5 0 0,5 3 0,-2-3 0,4 3 0,-1-3 0,0 0 0,0 0 0,0 0 0,1 0 0,-1 0 0,0 0 0,0 0 0,1 0 0,2 2 0,-2-1 0,1 1 0,-2 0 0,1-1 0,-1 1 0,0-2 0,1 0 0,-1 0 0,3-5 0,-3-2 0,3 0 0,-1 0 0,-1 4 0,2-2 0,-3-1 0,3 1 0,-2 0 0,2 0 0,-3 0 0,0-3 0,0 4 0,-3-4 0,-1 7 0,-3-4 0,3 2 0,1 0 0,0 0 0,2 1 0,-2 1 0,6-3 0,-2 3 0,2-4 0,-3 2 0,-3-2 0,2 2 0,-5-3 0,2 6 0,-3-3 0,-1 3 0,1 0 0,0 0 0,3 0 0,1 0 0,0 0 0,2 0 0,-2 0 0,0 0 0,-1 0 0,-3-3 0,0 0 0,0-6 0,-1 3 0,1-6 0,0 5 0,0-4 0,-3-1 0,2 2 0,-2-1 0,2 5 0,1 0 0,3 2 0,-2-1 0,2 1 0,-3 1 0,3-2 0,1 2 0,0-3 0,2 1 0,-2 2 0,3-2 0,0 2 0,0 0 0,-3 1 0,3 2 0,-3 0 0,0 0 0,5 2 0,-4 4 0,8 3 0,-6 0 0,5-1 0,-3-5 0,1-1 0,-3-7 0,3-2 0,-3-2 0,5 1 0,-4 3 0,2 0 0,-3-1 0,1 3 0,-1-1 0,0 3 0,-3-1 0,2 2 0,-2 0 0,4-3 0,-4 3 0,2-5 0,-5 2 0,5-3 0,-5 0 0,2 1 0,-4-4 0,1 2 0,0-4 0,0 4 0,3-1 0,-2 2 0,5 3 0,-2-2 0,3 4 0,0-3 0,0 3 0,1-1 0,-1-1 0,0 3 0,0-5 0,0 2 0,-3-3 0,3 1 0,-3-1 0,3 1 0,0 2 0,0-1 0,1 1 0,-5 0 0,4-2 0,-3 2 0,0 0 0,2 1 0,-2-1 0,3 3 0,0-5 0,1 2 0,2-2 0,-2 3 0,-5-1 0,-5 3 0,-7-3 0,-1 0 0,1-7 0,-1 2 0,5-4 0,-4 5 0,11-2 0,-5 3 0,9-2 0,-5 1 0,5-2 0,-3 1 0,4-1 0,-1-3 0,1 3 0,-4 0 0,4 4 0,-7-1 0,7 0 0,-3 3 0,0-2 0,2 4 0,-2-3 0,6 1 0,-1 0 0,1 1 0,-3 2 0,1 0 0,-1 0 0,0 0 0,0-2 0,3-1 0,-2-2 0,2-1 0,-3 1 0,0-3 0,0-1 0,-1-3 0,-3 0 0,3 0 0,-3 0 0,3-4 0,1 3 0,-2-7 0,-2 4 0,2-5 0,-3 4 0,1 2 0,0 5 0,0 2 0,-2 5 0,5-2 0,-2 4 0,3-3 0,1 3 0,1-3 0,-1 3 0,2-1 0,-2 2 0,-1 0 0,0 0 0,1 2 0,1 1 0,-1 2 0,2 0 0,-3-2 0,0 0 0,1-3 0,-1 0 0,3-3 0,-2-3 0,1-3 0,-3-3 0,1 3 0,0-2 0,-4 2 0,3-3 0,-6-4 0,2 0 0,-4-1 0,1-3 0,0 7 0,0-2 0,1 5 0,0-1 0,3 5 0,-2-3 0,5 4 0,0-1 0,2 1 0,2 2 0,0-2 0,-2 4 0,4-3 0,-4 1 0,2 0 0,-3 0 0,0 3 0,1 0 0,-4 0 0,2 3 0,1-1 0,1 1 0,1 0 0,-1-3 0,2-3 0,-2 0 0,4-2 0,-4 0 0,2 0 0,-3 2 0,0-2 0,3 2 0,-2-2 0,2 2 0,-3-5 0,0 5 0,-4-6 0,3 1 0,-2 1 0,0-1 0,-1-1 0,-4 3 0,1-3 0,3 3 0,-2 0 0,5 1 0,-5-1 0,5 3 0,-2-2 0,3 4 0,-3-1 0,3 2 0,-3 0 0,-1 0 0,1 0 0,0 0 0,0 0 0,6 2 0,-2 1 0,4 2 0,-4-2 0,2-1 0,-3-2 0,1 0 0,-1-2 0,0-4 0,-1-3 0,-2-3 0,1 0 0,-1 0 0,-1 0 0,3 0 0,-5 3 0,4-3 0,-2-1 0,1 0 0,1-3 0,-2 1 0,-1-2 0,4 0 0,-8-2 0,8 6 0,-6-3 0,5 4 0,-1 0 0,-1 3 0,3 0 0,-2 1 0,3 2 0,0-3 0,0 6 0,0-4 0,0 5 0,-4-6 0,-2 8 0,1-3 0,0 3 0,5 0 0,0 2 0,0 4 0,2 3 0,-1 0 0,2-1 0,-3-2 0,0-4 0,0 1 0,-3-3 0,-1 0 0,0 0 0,-2 0 0,2 0 0,-3 0 0,0-3 0,0-3 0,-3-6 0,2-1 0,0-1 0,2 2 0,5 0 0,-3 0 0,4 3 0,0 0 0,0 6 0,0 1 0,0 2 0,0 0 0,1 0 0,-1 0 0,0 0 0,1 0 0,-1 0 0,0 0 0,0-2 0,0-1 0,-3 0 0,3 0 0,-3 1 0,0 1 0,-1-1 0,0 2 0,-3 0 0,3 0 0,0 0 0,-2 0 0,5 0 0,-5 3 0,5 0 0,-2 2 0,4-2 0,-1 2 0,0-5 0,0 3 0,0-3 0,1 0 0,-1 0 0,0 0 0,1 0 0,-1 0 0,0 0 0,0 0 0,0-3 0,1 0 0,-1-2 0,0 0 0,3 0 0,-2-1 0,2 1 0,-3 2 0,3 3 0,-2 6 0,4 3 0,-2 6 0,3-2 0,0 3 0,0-7 0,0 2 0,0-5 0,0 2 0,-2-3 0,-2 1 0,1-1 0,-2 3 0,4 5 0,-5 0 0,5 6 0,-2-2 0,3-1 0,0 0 0,0 0 0,0-6 0,0 1 0,-2-5 0,-1-1 0,-3-2 0,0-1 0,1-2 0,-1 0 0,0 0 0,0 0 0,0 0 0,1 0 0,-1 0 0,0 0 0,0 0 0,1 0 0,-1 0 0,0 0 0,1 0 0,-1 0 0,0 0 0,3 2 0,-2 1 0,4 2 0,-1 4 0,-1 0 0,-1 3 0,0-1 0,-2 1 0,3 0 0,-4 0 0,3 0 0,-2 0 0,3 0 0,-4 0 0,0 0 0,1 0 0,-1 0 0,0 0 0,1 0 0,-1 0 0,1 0 0,2 3 0,-2-2 0,2 3 0,-2-4 0,-1-3 0,4 2 0,-2-5 0,1 2 0,-1-2 0,1-1 0,-1 0 0,5 0 0,-3 0 0,0-2 0,0-1 0,-6-2 0,-1 0 0,-8 0 0,4 2 0,-4 2 0,5 2 0,0-3 0,3 2 0,1-2 0,3 2 0,0 0 0,3 1 0,-2-1 0,2 0 0,-3 0 0,3 0 0,-2 1 0,1-1 0,-1 0 0,-2 3 0,4-2 0,-2 2 0,1-2 0,-1-1 0,-1 0 0,3 0 0,-3 0 0,3 1 0,0 2 0,-2-2 0,4 2 0,-1 5 0,2-5 0,0 8 0,0-7 0,0 0 0,0-1 0,0 1 0,0-3 0,0 2 0,0-3 0,0 0 0,0 0 0,0 0 0,-3-2 0,0 2 0,-3-5 0,3 5 0,-2-5 0,1 5 0,-1-4 0,-1 1 0,0-2 0,1 2 0,-5-1 0,4 1 0,-7 1 0,4-2 0,-5 4 0,4-2 0,1 2 0,0 1 0,5-1 0,-4 1 0,7-1 0,-4 0 0,4 0 0,-1 1 0,2 2 0,0-2 0,0 5 0,0-2 0,0 3 0,0-3 0,0 2 0,0-2 0,0 3 0,0 0 0,0 0 0,0 0 0,0-3 0,0 2 0,0-2 0,0 3 0,0 0 0,0 0 0,0 0 0,0 0 0,0-4 0,0 4 0,0-6 0,0 7 0,-3-6 0,0 3 0,-3-7 0,0 2 0,-3-5 0,3 5 0,-4-5 0,5 5 0,1-2 0,-1 0 0,2 2 0,-3-3 0,0 4 0,3-1 0,-2 0 0,4 0 0,-4 0 0,5 1 0,-3-1 0,1 5 0,1 0 0,-2 4 0,3-2 0,0-3 0,0 2 0,0-2 0,0 3 0,0-3 0,-3 2 0,0-2 0,-1 0 0,-2 2 0,2-2 0,-2 0 0,0 3 0,-1-3 0,1-1 0,-1 4 0,1-3 0,-3 5 0,2-5 0,-5 2 0,6-6 0,-7 1 0,7 0 0,-7-3 0,7-1 0,-7-2 0,7 0 0,-1 2 0,2-1 0,4 4 0,-1-2 0,2 2 0,0 0 0,0 0 0,0 0 0,0 0 0,0 1 0,0 1 0,0-1 0,0 5 0,0-6 0,0 4 0,0-4 0,0 0 0,0 0 0,-3 1 0,0-1 0,-3 0 0,0-2 0,1 1 0,-5-3 0,4 4 0,-7-5 0,7 5 0,-3-5 0,3 5 0,0-4 0,-2 3 0,-2-3 0,1 1 0,-4-2 0,4 0 0,-5 0 0,4 0 0,-2 0 0,5 0 0,-5 0 0,6 0 0,-3 0 0,3 0 0,0 0 0,0 0 0,1 0 0,-1 0 0,0 0 0,0 0 0,1 0 0,-1 0 0,0 0 0,3 2 0,-2-1 0,4 4 0,-4-5 0,2 3 0,0-1 0,-2-2 0,4 5 0,-4-3 0,5 3 0,-5-2 0,4 1 0,-1-1 0,2 2 0,0 0 0,0 0 0,0 0 0,-3-2 0,0-1 0,-2-2 0,0 0 0,-1 0 0,1 0 0,0 0 0,2 2 0,-2-1 0,3 1 0,-1-4 0,0 1 0,3-1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44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4830 1884 24575,'-13'0'0,"4"0"0,-10 0 0,8 0 0,-16 0 0,3 0 0,0 0 0,-8 0 0,8 0 0,-9 0 0,-6 0 0,4 0 0,1 0 0,2 0 0,8 0 0,-8 0 0,8 0 0,-3-3 0,4-1 0,5-3 0,-3 1 0,6 0 0,-2 2 0,4-2 0,0 6 0,3-5 0,1 4 0,-1-1 0,4 2 0,-3 0 0,4 0 0,-1-2 0,0 1 0,1-1 0,2 0 0,-2 1 0,4-4 0,-4 5 0,4-5 0,-4 4 0,2-1 0,-3 2 0,1 0 0,-1 0 0,-3 0 0,2 0 0,-2 0 0,3 0 0,-3 0 0,3 0 0,-7 0 0,3 0 0,-3 0 0,0 0 0,0 0 0,3 0 0,-2 0 0,2 0 0,-4 0 0,1 0 0,0 0 0,3 0 0,-2 0 0,2 0 0,0 0 0,-2 0 0,2-3 0,0 0 0,-3 0 0,7-2 0,-3 2 0,5-2 0,-1-3 0,4 2 0,-2-5 0,1 5 0,-2-3 0,1 4 0,-2 2 0,2-2 0,-3 5 0,0-3 0,0 1 0,1-1 0,-1 0 0,3-2 0,-3 3 0,3-4 0,0 1 0,-2 2 0,2-2 0,-7 5 0,4-3 0,-3 3 0,3 0 0,0 0 0,0 0 0,1 0 0,-1 0 0,0 0 0,1 0 0,-1 0 0,0 0 0,0 0 0,0 0 0,1 0 0,-4 0 0,2 0 0,-5 0 0,2 0 0,0 0 0,-3 0 0,7 0 0,-3-2 0,3-4 0,-4-3 0,3-7 0,-3 0 0,3-1 0,0 1 0,0 4 0,0 0 0,-2 1 0,3 2 0,-3 1 0,4 3 0,-1 0 0,3 0 0,-3-1 0,3 3 0,0-1 0,-2 1 0,2-3 0,-3 4 0,0-1 0,0 1 0,1 1 0,-1-3 0,0 3 0,1-3 0,-1 1 0,0 0 0,1 1 0,-5 2 0,4 0 0,-7 0 0,4 0 0,-1 0 0,-3 0 0,7 0 0,-7 0 0,3 0 0,0-3 0,-2-3 0,5-3 0,-6-7 0,2 0 0,-1-1 0,-2-2 0,3 2 0,-3 0 0,-1-2 0,2 6 0,-2-7 0,2 7 0,-1-3 0,0 4 0,1 0 0,0 0 0,0 3 0,2-2 0,-1 4 0,5-1 0,-2 2 0,3 1 0,3-1 0,-2 1 0,4 0 0,-1-3 0,2 2 0,-3-5 0,0 5 0,-3 1 0,0 2 0,1 3 0,-1 0 0,1 0 0,-1 0 0,3-2 0,-2 1 0,2-3 0,-6 1 0,2 0 0,-2 0 0,3 0 0,-3 3 0,2-2 0,-2 2 0,6-3 0,-2 1 0,-5-7 0,-11-5 0,-10-6 0,-10-2 0,5 2 0,-3 4 0,0 0 0,4 4 0,1-2 0,2 2 0,7-6 0,-9-2 0,3-8 0,3 0 0,-10-17 0,14 6 0,-6-1 0,9 5 0,1 13 0,4-3 0,0 7 0,6 5 0,4 5 0,0 5 0,0 1 0,1 2 0,0 0 0,-1 0 0,0 0 0,1 0 0,-1 0 0,0 0 0,0 0 0,3 2 0,-2 1 0,2 2 0,-3-2 0,0-1 0,1-2 0,-4 0 0,3 0 0,-3-2 0,0-1 0,2-3 0,-5 0 0,5 1 0,-2-1 0,3-2 0,0 2 0,-1-5 0,1 2 0,-1-3 0,-2 0 0,1-4 0,-5 6 0,5-9 0,-4 11 0,1-7 0,1 9 0,1-3 0,3 1 0,0 2 0,-1-5 0,1 2 0,0 0 0,2 0 0,-1 1 0,1 4 0,-2-3 0,3 4 0,-2-3 0,2-1 0,-1-2 0,-1 1 0,5-4 0,-3 6 0,3-5 0,-3 2 0,-1-3 0,1 3 0,-3 1 0,3 2 0,-3 1 0,3 0 0,-2 0 0,2 2 0,-3-2 0,3 2 0,-3-2 0,3-3 0,0 2 0,-2-1 0,2 1 0,-1 1 0,-1 2 0,2-2 0,-3 5 0,0-3 0,1 3 0,-1 0 0,0 0 0,0 0 0,1 0 0,-1 0 0,-3 0 0,-1 0 0,-3 0 0,3 0 0,-7 0 0,6-2 0,-6 1 0,7-4 0,-2 4 0,5-6 0,-3 0 0,4-5 0,-1 0 0,0-4 0,0 0 0,-1-5 0,1 1 0,-1-1 0,1 1 0,-3 3 0,2 1 0,-1 4 0,2 3 0,-5 1 0,8 2 0,-11 3 0,11-2 0,-5 5 0,3-3 0,1 3 0,-1 0 0,0 0 0,0 0 0,0 0 0,1 0 0,1 6 0,-1 0 0,4 6 0,-5 0 0,5-3 0,-2-1 0,3-2 0,-2-1 0,1 0 0,-4-2 0,-1 1 0,2-1 0,-3 2 0,3 1 0,1-1 0,-2 0 0,4 3 0,-1-2 0,-1 2 0,3-2 0,-3-8 0,3-6 0,0-3 0,0-5 0,-4 9 0,-12 2 0,-2 5 0,-14 0 0,3 3 0,-4 1 0,-1 7 0,6 0 0,0 4 0,5 2 0,4-3 0,-5 8 0,10-9 0,-9 4 0,9-5 0,-3 1 0,4-1 0,-1-3 0,4 0 0,1-4 0,3 3 0,0-2 0,3 6 0,0-6 0,3 5 0,0-5 0,0 5 0,0-2 0,0 0 0,0-1 0,0 0 0,0-2 0,0 2 0,0-2 0,3-1 0,-3 0 0,3 0 0,-3 0 0,0 1 0,0-1 0,0 0 0,0 0 0,0 0 0,-3-2 0,-3-1 0,-4-2 0,-7 3 0,-2-2 0,1 5 0,-4-3 0,8 3 0,-7 1 0,2-1 0,1 1 0,1 2 0,0-2 0,5 4 0,-4-4 0,8 4 0,-1-4 0,3 1 0,3 2 0,0 0 0,3 1 0,0 0 0,0-5 0,0 6 0,0-3 0,0-1 0,0 4 0,0-6 0,0 2 0,0 0 0,0-2 0,0 2 0,0-3 0,0 1 0,0-1 0,0 0 0,0 0 0,-3 3 0,-6 1 0,1 0 0,-7-1 0,8 0 0,-5-1 0,2 2 0,-3-4 0,-5 2 0,4-1 0,-3 0 0,3 0 0,1 0 0,0 0 0,3 0 0,4-1 0,0 3 0,5 1 0,-2 0 0,3 3 0,0-3 0,0 8 0,0-7 0,0 7 0,0-11 0,0 5 0,0-2 0,0 0 0,0 2 0,0-2 0,0 3 0,0 0 0,0 0 0,0 3 0,0-5 0,0 5 0,0-6 0,0 0 0,0-1 0,0-3 0,-5 1 0,-2 2 0,-3-2 0,-1 2 0,4 0 0,-3-2 0,4 5 0,0-2 0,-1 3 0,1-3 0,2 2 0,-2-2 0,6 3 0,-3-3 0,0 2 0,2-5 0,-2 6 0,3-3 0,0 3 0,0-4 0,0 4 0,0 2 0,0 3 0,0 1 0,0 2 0,0-8 0,0 4 0,-3-4 0,0-3 0,-7 2 0,3-2 0,-2 0 0,0 0 0,2-1 0,-6-1 0,6 4 0,-5-2 0,5 0 0,-3 2 0,1-2 0,2 0 0,-5 2 0,5-5 0,-8 8 0,7-4 0,-4 1 0,5 1 0,1-6 0,3 5 0,0-2 0,3 0 0,0 2 0,0-2 0,0 3 0,0-3 0,0 2 0,0-2 0,0 3 0,0 0 0,0-3 0,0 2 0,0-2 0,0 0 0,0 4 0,0-3 0,0 4 0,0-5 0,0 2 0,-3-2 0,-3 3 0,-5 0 0,1 0 0,0 0 0,1-3 0,1 3 0,-1-3 0,3 0 0,-1-1 0,1 0 0,3-2 0,-3 2 0,3 3 0,0-5 0,-2 5 0,4-3 0,-4-2 0,4 5 0,-1-5 0,-1 2 0,3-2 0,-3 2 0,3-2 0,-3 2 0,3 0 0,-3-2 0,1 2 0,1-2 0,-4-1 0,2 0 0,-3 0 0,-3 1 0,0-1 0,-1 0 0,1-2 0,4 0 0,2-1 0,-3-1 0,6 3 0,-5-3 0,2 1 0,-2-2 0,-1 0 0,1 0 0,-1 0 0,0 0 0,1 0 0,-1 0 0,0 0 0,1 0 0,-1 0 0,0 0 0,0 0 0,1 0 0,-1 0 0,3 2 0,0 0 0,3 3 0,0 0 0,0 0 0,0 0 0,0 0 0,-2-3 0,1 3 0,-1-3 0,-1 1 0,2 2 0,-4-3 0,2 1 0,-2-1 0,2 1 0,-2-3 0,4 5 0,-4-5 0,5 5 0,-3-3 0,1 1 0,1 2 0,-4-5 0,2 3 0,-2-1 0,-1 0 0,3 3 0,1-4 0,2-2 0,0-7 0,0 2 0,0 0 0,0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45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1 1805 24575,'5'0'0,"0"0"0,1 0 0,0 0 0,-1 0 0,1 0 0,0 0 0,-1 0 0,4 0 0,1 0 0,0 0 0,2-2 0,-2 1 0,3-4 0,0 1 0,1-5 0,-1 5 0,0-4 0,-3 5 0,-1-2 0,-4 2 0,1 0 0,0 3 0,-1 0 0,1 0 0,0-2 0,0 2 0,-1-3 0,1 1 0,0-1 0,0-2 0,-1-1 0,1 1 0,0 2 0,-1-2 0,1 5 0,0-3 0,-1 3 0,1 0 0,0 0 0,-1-2 0,1-1 0,0-2 0,-1 0 0,1 2 0,0-5 0,0 4 0,0-4 0,0 3 0,-1 2 0,-1-2 0,1 2 0,-5-2 0,5 2 0,-4-2 0,4 3 0,-2-1 0,2 0 0,0 3 0,1 0 0,-1 0 0,0 0 0,0 0 0,0 0 0,0 0 0,-2-2 0,2-1 0,-4-2 0,4 0 0,-4-1 0,4 1 0,-5 0 0,3-1 0,0-2 0,-2 2 0,4-2 0,-4 3 0,1-1 0,-2-2 0,3 2 0,-3-2 0,3-1 0,-3 3 0,0-2 0,0 3 0,0 0 0,0-1 0,0 1 0,2 0 0,-1-1 0,2 1 0,-3 0 0,3-3 0,-3 2 0,6-3 0,-3 5 0,0-1 0,1 2 0,-3-1 0,4 3 0,-2-4 0,2 5 0,1-4 0,-1 3 0,-2-4 0,2 3 0,-2-1 0,0-2 0,2 4 0,-1-3 0,1 1 0,1 0 0,-3-2 0,2 5 0,-1-12 0,2 8 0,0-6 0,0 3 0,0 3 0,0-4 0,0 2 0,0-2 0,0 2 0,-3-2 0,3-1 0,-6 3 0,6-2 0,-5 3 0,1 0 0,1-7 0,-2 5 0,5-5 0,-5 7 0,4-7 0,-1 5 0,0-8 0,1 10 0,-5-3 0,6 3 0,-6-1 0,3 1 0,-1 0 0,-1-3 0,1 2 0,1 0 0,-2 1 0,1 2 0,1-2 0,0-1 0,0 1 0,2 0 0,-5 0 0,5 0 0,-2-1 0,1 1 0,1 2 0,-2-1 0,0 1 0,2 0 0,-4-2 0,4 4 0,-2-6 0,3 3 0,-2-4 0,0 3 0,0-3 0,2 2 0,0-6 0,0 3 0,1-6 0,-3 2 0,2-3 0,-2 0 0,3 3 0,-3-2 0,-1 6 0,0-3 0,-2 6 0,1-5 0,-2 5 0,3-2 0,-2 2 0,1-2 0,-2 2 0,0-2 0,3 0 0,-2 2 0,2-6 0,-1 6 0,-1-5 0,1 2 0,1 0 0,-2 1 0,1 2 0,1 1 0,-3 0 0,5 0 0,-2 2 0,1-2 0,1 2 0,-2-5 0,0 2 0,2-1 0,-1-1 0,2-1 0,0-3 0,1 0 0,-3 0 0,1 0 0,-1 0 0,3 0 0,-1 2 0,0-1 0,0 5 0,-2-5 0,1 2 0,-2 0 0,1 1 0,1 2 0,-4 1 0,1 0 0,1-1 0,-3 1 0,5 0 0,-4 0 0,1 0 0,1 2 0,0 1 0,0-2 0,0-11 0,-3-1 0,0-13 0,3 7 0,1-3 0,3 5 0,0 3 0,0 1 0,-1 7 0,1 1 0,-2 3 0,1 2 0,0-2 0,3-1 0,-3 2 0,7-4 0,-7 5 0,6-3 0,-5 3 0,5-2 0,-5 4 0,5-7 0,-5 7 0,2-4 0,-4 2 0,1 0 0,0 0 0,-1-1 0,1 1 0,0-2 0,3-1 0,-3 1 0,3-1 0,-3 1 0,0-1 0,0-2 0,0 2 0,0-5 0,0 5 0,0-2 0,0-1 0,0 3 0,0-5 0,0 5 0,0-2 0,3-1 0,-3 3 0,3-2 0,-6 3 0,0 0 0,-1-1 0,-1 1 0,1 0 0,-2 0 0,0 0 0,0-1 0,3 3 0,-3-1 0,6 3 0,-4-3 0,4 3 0,-1-1 0,0 2 0,0 0 0,1 0 0,3-3 0,5 3 0,0-6 0,7 3 0,-7-4 0,8 1 0,-8 0 0,3-1 0,-4 1 0,-3 0 0,-1 1 0,-3-1 0,-1 4 0,1-3 0,0 4 0,-1-1 0,1 2 0,-3-2 0,2 1 0,-2-1 0,0-1 0,2 3 0,-2-2 0,2 0 0,1 1 0,-1-4 0,1 3 0,0-4 0,-1 3 0,1 1 0,0 0 0,-1 1 0,1-1 0,0 2 0,-1 0 0,1 0 0,-1 0 0,1 0 0,0 0 0,-1 0 0,1 0 0,0 0 0,-1 0 0,1 0 0,0 0 0,3 0 0,-3 2 0,3 1 0,0 2 0,-2 1 0,2-1 0,0 1 0,-3-1 0,4 4 0,-4-3 0,0 2 0,0 0 0,0-2 0,0 5 0,0-5 0,0 2 0,-3-3 0,2 1 0,-4-1 0,4 2 0,-2-1 0,3 2 0,-1-3 0,-1 0 0,1 0 0,-2 4 0,3-3 0,1 5 0,-1-2 0,0 3 0,4-3 0,-3-1 0,5-5 0,-5 0 0,3-3 0,4 0 0,3 0 0,5 0 0,5 0 0,-7 2 0,6 2 0,-8 6 0,5-3 0,-5 2 0,-1 0 0,-4-2 0,0 4 0,0-4 0,0 4 0,-3-4 0,0 4 0,-4-5 0,3 2 0,-3-2 0,3-1 0,-3 0 0,-3 1 0,2-1 0,-4 0 0,2 0 0,-1 0 0,-1 1 0,4 2 0,-4-2 0,2 2 0,-1-3 0,-1 0 0,4 1 0,-2-1 0,0 0 0,3 0 0,-3 0 0,2 1 0,1-1 0,0 0 0,0 0 0,7 1 0,-2 0 0,6 0 0,0 0 0,1 4 0,0 0 0,0 0 0,-4 5 0,3-4 0,14 15 0,-10-11 0,7 8 0,-15-11 0,1 0 0,-1 0 0,0-1 0,0-1 0,0 1 0,-3-5 0,2 3 0,-5-4 0,2 1 0,-4-1 0,1 0 0,0 0 0,-1-2 0,1 2 0,2 0 0,-1 1 0,1 1 0,-2-2 0,-1 1 0,1-1 0,0 0 0,0-2 0,-3 2 0,2-5 0,4 2 0,7 9 0,6-3 0,2 14 0,-1-8 0,-4 3 0,-1-7 0,-1 2 0,-3-2 0,3 0 0,0-1 0,-3 0 0,4-2 0,-1 2 0,1-3 0,0 3 0,0-2 0,-5 2 0,4-3 0,-6 0 0,9-3 0,-12-1 0,5-2 0,-4 0 0,-3 0 0,3 0 0,-3 0 0,0 0 0,-1 0 0,1 0 0,-3 3 0,2-3 0,-1 2 0,1-2 0,1 0 0,-3 3 0,5-3 0,-4 3 0,8-3 0,-2 0 0,3 2 0,0 2 0,0 1 0,0 4 0,-5-3 0,-2 2 0,-6-2 0,0 5 0,0-1 0,0 10 0,3-4 0,1 4 0,3-3 0,0-1 0,0 0 0,2-6 0,-1 2 0,1-7 0,-4 0 0,1 1 0,0-1 0,-1 0 0,1 0 0,0 0 0,-1 0 0,-2 1 0,2-1 0,-1 0 0,1 0 0,1-2 0,0-1 0,-1 1 0,1 0 0,0-1 0,0 3 0,-1-4 0,1 3 0,0-3 0,-1 3 0,1-3 0,0 1 0,-1 1 0,4 0 0,-2 2 0,5-2 0,-2 0 0,0-3 0,-1 0 0,0 0 0,-3 0 0,3 2 0,-3-1 0,0 1 0,-1-2 0,4 0 0,10 0 0,18 0 0,-5 3 0,12 1 0,-16 3 0,6 1 0,-1-1 0,-5-2 0,-1 1 0,-4-2 0,-5 2 0,-1 0 0,-4 0 0,1 0 0,-1 0 0,0 0 0,-3 0 0,-1-1 0,-4 1 0,1-1 0,0 0 0,-1 0 0,1 0 0,0-2 0,0 2 0,-1-4 0,1 3 0,0-1 0,-1 2 0,1 0 0,0 1 0,-1-1 0,1 0 0,6 3 0,-5-2 0,4 2 0,-2-5 0,-2-1 0,2-2 0,0 2 0,-2 1 0,5 3 0,-2 0 0,3 0 0,0 0 0,-3-1 0,2 1 0,-2 0 0,0 0 0,2-3 0,-6-1 0,3-2 0,0 0 0,1 0 0,-1 0 0,-1 0 0,-2 0 0,0 0 0,0 0 0,-1 0 0,1 0 0,0 0 0,-1 0 0,1 0 0,0 0 0,-1 0 0,4 0 0,-2 0 0,5 0 0,-5 3 0,2-3 0,-3 5 0,7-5 0,0 5 0,5-2 0,-6 0 0,0 2 0,-5-2 0,5 3 0,-5 0 0,5-1 0,-2 1 0,0 3 0,2 0 0,-1 0 0,2 0 0,-3-4 0,2 1 0,-6 0 0,3-1 0,-3 0 0,0 1 0,0-1 0,-1 0 0,1-2 0,0-1 0,-1-2 0,1 0 0,-1 0 0,1 2 0,0-1 0,0 4 0,-1-5 0,1 3 0,-3-1 0,2 1 0,-2 0 0,3-1 0,-1-2 0,1 0 0,-1 0 0,0 0 0,0 0 0,1 2 0,-1-1 0,0 1 0,1-2 0,-1 0 0,0 0 0,0 0 0,-2 2 0,2-2 0,-7 3 0,1-3 0,-4 0 0,2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46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0 1788 24575,'4'0'0,"0"0"0,0 0 0,1 0 0,-1 0 0,0 0 0,0 0 0,0 0 0,1 0 0,-1 0 0,0 0 0,0 0 0,1 0 0,-1 0 0,0 0 0,0 0 0,1-5 0,-1 3 0,1-7 0,-1 7 0,1-3 0,-1 5 0,1-4 0,-1 3 0,1-4 0,-1 5 0,0 0 0,1 0 0,-1 0 0,1 0 0,-3-5 0,3 4 0,-3-4 0,3 5 0,-1-5 0,1 4 0,-1-4 0,0 5 0,1 0 0,0 0 0,-1 0 0,1 0 0,-1 0 0,1 0 0,-1 0 0,1 0 0,-1-5 0,1 3 0,2-3 0,-2 5 0,2 0 0,-2 0 0,0 0 0,2 0 0,-2-5 0,2 4 0,-2-4 0,2 5 0,-2 0 0,2 0 0,-2 0 0,-1 0 0,1 0 0,-1 0 0,1 0 0,-1 0 0,1 0 0,-1 0 0,1 0 0,-1 0 0,1 0 0,-1 0 0,0 0 0,1-5 0,-1 4 0,1-4 0,-1 5 0,0 0 0,-1-5 0,0 4 0,0-4 0,1 5 0,1-5 0,-1 4 0,1-9 0,-1 9 0,1-4 0,-1 0 0,1 4 0,-1-4 0,1 0 0,-1-1 0,1 0 0,-1-4 0,1 8 0,0-8 0,-1 4 0,1 0 0,-1-4 0,1 9 0,-1-9 0,1 9 0,-1-9 0,1 8 0,-1-3 0,1 0 0,-1 4 0,1-4 0,0 0 0,-1 4 0,1-9 0,-1 4 0,1-5 0,-1 0 0,0 0 0,1 5 0,0-4 0,-1 4 0,1-6 0,-1 1 0,1 5 0,-1-4 0,1 9 0,-1-9 0,1 9 0,-1-9 0,1 9 0,-1-8 0,-1 2 0,1 2 0,-2-5 0,2 4 0,0-4 0,-1-1 0,1 6 0,-2 0 0,1 0 0,1 4 0,-2-4 0,1 0 0,-2-1 0,-1-11 0,0 5 0,3-11 0,0 4 0,1 0 0,2-5 0,-2 11 0,4-5 0,-3 11 0,2-3 0,-2 3 0,-1-4 0,1 0 0,-1 0 0,1 0 0,-1 0 0,1-1 0,2-5 0,-2 4 0,2-4 0,-2 5 0,-1 1 0,1 0 0,-1 0 0,1-1 0,-1 2 0,1 4 0,-3-4 0,2 9 0,-1-3 0,-1-1 0,2 3 0,-1-7 0,1 3 0,-2-5 0,2 0 0,-1 0 0,1 0 0,-1 1 0,1 3 0,-4-3 0,4 9 0,-1-9 0,1 9 0,1-9 0,-1 4 0,0-5 0,1 0 0,-1 5 0,1-4 0,-1 4 0,1-5 0,0-1 0,-1 1 0,1 0 0,-1-6 0,1 4 0,2-5 0,-1 6 0,1 0 0,-3 1 0,3-1 0,-1 1 0,1-1 0,0 0 0,-2 1 0,5-2 0,-5 2 0,5-2 0,-2 1 0,0 0 0,1-1 0,-1 1 0,0 0 0,2 0 0,-5 5 0,5-4 0,-1-7 0,2 3 0,-1-8 0,0 10 0,-5 2 0,2-1 0,0 0 0,-1 1 0,1 4 0,-3-3 0,4 3 0,-3-4 0,2-1 0,-3 6 0,1-4 0,0 3 0,-1 1 0,1-4 0,-1 4 0,1 0 0,1-9 0,-1 12 0,2-12 0,-3 14 0,1-4 0,-2 0 0,1 4 0,-2-8 0,2 7 0,0-2 0,0 4 0,0-5 0,3 4 0,1-10 0,0 10 0,-1-10 0,0 10 0,-2-4 0,5 5 0,-5-5 0,3-1 0,-4-1 0,1 2 0,2 5 0,-2 0 0,2-5 0,-2 4 0,-1-4 0,1 5 0,-1-5 0,1 4 0,-1-4 0,1 5 0,-1 0 0,1-5 0,-1 4 0,1-4 0,0 0 0,-1 4 0,1-4 0,-1 5 0,1-5 0,1 3 0,-1-3 0,2 5 0,-3-5 0,1 4 0,-3-9 0,2 9 0,-1-4 0,1 0 0,1 4 0,-1-8 0,1 7 0,-1-7 0,1 8 0,-1-4 0,0 5 0,0 0 0,1 0 0,-3-5 0,2 4 0,-1-4 0,1 5 0,1 0 0,-3-5 0,2 4 0,-1-4 0,1 5 0,1 0 0,-1 0 0,0 0 0,1 0 0,-1 0 0,1 0 0,-1 0 0,1 0 0,-1 0 0,1 0 0,-1 0 0,1-5 0,-1 3 0,1-3 0,-1 5 0,1 0 0,-1 0 0,1 0 0,-1 0 0,1 0 0,-1 0 0,1 0 0,2 0 0,-2 0 0,2 0 0,1 0 0,-3 0 0,2 0 0,-2 0 0,2 0 0,-2 0 0,2 0 0,-2 0 0,-1 0 0,1 0 0,-1 0 0,1 0 0,-1 0 0,1 0 0,2 0 0,-2 0 0,2 0 0,-2 0 0,-1 0 0,4 0 0,-3 0 0,4 0 0,-4 0 0,2 0 0,-3 0 0,1 0 0,-1 0 0,1 0 0,-1 0 0,1 0 0,-1 0 0,1 0 0,-3 5 0,2-3 0,-1 2 0,1 1 0,1-4 0,-1 4 0,1-5 0,-1 5 0,0-4 0,1 4 0,-2-1 0,1-2 0,-2 3 0,3-5 0,-1 0 0,-1 5 0,1-4 0,-2 4 0,3 0 0,-1-4 0,1 4 0,-1 0 0,1-4 0,-1 4 0,1 0 0,-1-4 0,0 8 0,1-8 0,-1 4 0,1 0 0,-1-4 0,1 9 0,-1-9 0,1 9 0,0-9 0,-1 4 0,1 0 0,-1-4 0,1 4 0,-1 0 0,1-4 0,-1 4 0,1 0 0,-1-4 0,1 4 0,2 1 0,-2-5 0,3 10 0,-4-10 0,3 4 0,-2 0 0,3-4 0,-1 4 0,-2 0 0,2-4 0,0 4 0,-2 0 0,5-4 0,-5 9 0,3-9 0,-1 4 0,-2 0 0,2-4 0,0 10 0,-1-10 0,1 10 0,-3-10 0,5 9 0,-3-3 0,3 0 0,-1-3 0,-3 1 0,2-3 0,0 2 0,-2 1 0,2-3 0,1 8 0,-3-8 0,2 8 0,0-9 0,-2 9 0,2-9 0,-2 9 0,0-4 0,-1 0 0,3 4 0,-2-4 0,1 0 0,-1-1 0,-1 0 0,1-4 0,-1 9 0,1-4 0,0 0 0,-1 4 0,1-9 0,-1 9 0,1-4 0,-1 1 0,1 2 0,-1-7 0,-1 7 0,1-8 0,-2 9 0,3-9 0,-1 4 0,-1 0 0,-1 1 0,-1 0 0,5-2 0,1-4 0,3 0 0,1 0 0,-1 0 0,1 0 0,-1 0 0,1 5 0,-1 2 0,0 0 0,-2 4 0,2-4 0,-2-1 0,2 5 0,1-4 0,-4 0 0,1 4 0,-1-10 0,-2 9 0,5-3 0,-5-1 0,5 5 0,-5-9 0,2 8 0,0-8 0,-2 3 0,5 0 0,-5-3 0,5 9 0,-2-4 0,0 0 0,2 4 0,-3-9 0,1 3 0,7 1 0,-9-5 0,8 5 0,-8-1 0,1-4 0,0 9 0,1-8 0,-1 8 0,3-3 0,-5-1 0,5 6 0,-5-11 0,5 10 0,-5-9 0,5 9 0,-5-10 0,2 5 0,1 0 0,-3-5 0,2 5 0,2-2 0,-3-2 0,3 7 0,-5-7 0,1 7 0,2-7 0,-2 7 0,3-7 0,-1 8 0,-2-3 0,5-1 0,-5-1 0,5 1 0,-5-5 0,2 5 0,0 0 0,-2-5 0,5 5 0,-5-1 0,5-4 0,0 9 0,1-4 0,1 1 0,-4 3 0,2-8 0,-2 8 0,0-9 0,1 5 0,-1 0 0,0-5 0,-1 5 0,0-6 0,-2 0 0,5 5 0,-5-3 0,3 8 0,-4-8 0,1 7 0,-1-7 0,1 7 0,1-7 0,-1 3 0,2-5 0,-3 0 0,1 4 0,0-2 0,-3 7 0,2-8 0,-3 9 0,1-4 0,-2 5 0,0-1 0,3-4 0,3-1 0,6-5 0,-1 0 0,6 0 0,-2 7 0,3-6 0,-4 5 0,3-6 0,-3 7 0,8-6 0,-3 12 0,-1-11 0,-1 10 0,-2-4 0,-1 0 0,3 5 0,-6-6 0,6 1 0,-5 3 0,1-10 0,-2 5 0,-1-6 0,1 6 0,2-5 0,-1 5 0,-1-1 0,2-4 0,-5 9 0,6-8 0,-4 9 0,1-4 0,-1 0 0,1 4 0,-1-9 0,1 3 0,-1-5 0,0 0 0,1 0 0,-1 0 0,-2 0 0,2 0 0,-5 0 0,5 0 0,-5 5 0,5-3 0,-5 7 0,5-2 0,-2 0 0,2-2 0,1-5 0,-1 0 0,0 0 0,4 0 0,-3 0 0,6 0 0,3 0 0,-2 0 0,5 7 0,-5-6 0,-4 11 0,3-4 0,-2-1 0,3-1 0,-4-6 0,3 0 0,-2 0 0,-1 0 0,0 0 0,-4 0 0,4 0 0,-3 0 0,3 6 0,-6-5 0,1 11 0,-1-5 0,3 0 0,-1 4 0,5-10 0,-6 5 0,6-6 0,-8 0 0,1 5 0,2-4 0,-5 4 0,2-5 0,1 6 0,-3-5 0,2 10 0,0-5 0,-2 1 0,2 3 0,-2-9 0,0 9 0,1-9 0,-1 9 0,2-8 0,-3 2 0,1 1 0,2-3 0,-2 7 0,2-7 0,1 8 0,-3-4 0,5 1 0,-3 4 0,4-4 0,-3 0 0,1 4 0,-3-9 0,3 9 0,-3-10 0,3 5 0,-3-6 0,3 6 0,-3-5 0,5 5 0,-2-6 0,3 0 0,-1 0 0,-4 0 0,3 5 0,-2-3 0,0 3 0,2-5 0,-5 0 0,2 0 0,-3 0 0,1 0 0,2 0 0,-2 0 0,3 0 0,-1 0 0,1 6 0,-1-5 0,3 5 0,0-6 0,1 0 0,-1 0 0,-3 0 0,-3 0 0,4 0 0,-3 0 0,2 0 0,-3 0 0,1 0 0,0 0 0,2 0 0,1 0 0,2 0 0,4 0 0,-3 0 0,6 0 0,-3 0 0,4 0 0,0-7 0,1 6 0,-4-6 0,0 7 0,-7 0 0,-1 0 0,-2 0 0,-1 0 0,1 0 0,-1 0 0,0 0 0,0 0 0,-1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47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0 1788 24575,'4'0'0,"0"0"0,0 0 0,1 0 0,-1 0 0,0 0 0,0 0 0,0 0 0,1 0 0,-1 0 0,0 0 0,0 0 0,1 0 0,-1 0 0,0 0 0,0 0 0,1-5 0,-1 3 0,1-7 0,-1 7 0,1-3 0,-1 5 0,1-4 0,-1 3 0,1-4 0,-1 5 0,0 0 0,1 0 0,-1 0 0,1 0 0,-3-5 0,3 4 0,-3-4 0,3 5 0,-1-5 0,1 4 0,-1-4 0,0 5 0,1 0 0,0 0 0,-1 0 0,1 0 0,-1 0 0,1 0 0,-1 0 0,1 0 0,-1-5 0,1 3 0,2-3 0,-2 5 0,2 0 0,-2 0 0,0 0 0,2 0 0,-2-5 0,2 4 0,-2-4 0,2 5 0,-2 0 0,2 0 0,-2 0 0,-1 0 0,1 0 0,-1 0 0,1 0 0,-1 0 0,1 0 0,-1 0 0,1 0 0,-1 0 0,1 0 0,-1 0 0,0 0 0,1-5 0,-1 4 0,1-4 0,-1 5 0,0 0 0,-1-5 0,0 4 0,0-4 0,1 5 0,1-5 0,-1 4 0,1-9 0,-1 9 0,1-4 0,-1 0 0,1 4 0,-1-4 0,1 0 0,-1-1 0,1 0 0,-1-4 0,1 8 0,0-8 0,-1 4 0,1 0 0,-1-4 0,1 9 0,-1-9 0,1 9 0,-1-9 0,1 8 0,-1-3 0,1 0 0,-1 4 0,1-4 0,0 0 0,-1 4 0,1-9 0,-1 4 0,1-5 0,-1 0 0,0 0 0,1 5 0,0-4 0,-1 4 0,1-6 0,-1 1 0,1 5 0,-1-4 0,1 9 0,-1-9 0,1 9 0,-1-9 0,1 9 0,-1-8 0,-1 2 0,1 2 0,-2-5 0,2 4 0,0-4 0,-1-1 0,1 6 0,-2 0 0,1 0 0,1 4 0,-2-4 0,1 0 0,-2-1 0,-1-11 0,0 5 0,3-11 0,0 4 0,1 0 0,2-5 0,-2 11 0,4-5 0,-3 11 0,2-3 0,-2 3 0,-1-4 0,1 0 0,-1 0 0,1 0 0,-1 0 0,1-1 0,2-5 0,-2 4 0,2-4 0,-2 5 0,-1 1 0,1 0 0,-1 0 0,1-1 0,-1 2 0,1 4 0,-3-4 0,2 9 0,-1-3 0,-1-1 0,2 3 0,-1-7 0,1 3 0,-2-5 0,2 0 0,-1 0 0,1 0 0,-1 1 0,1 3 0,-4-3 0,4 9 0,-1-9 0,1 9 0,1-9 0,-1 4 0,0-5 0,1 0 0,-1 5 0,1-4 0,-1 4 0,1-5 0,0-1 0,-1 1 0,1 0 0,-1-6 0,1 4 0,2-5 0,-1 6 0,1 0 0,-3 1 0,3-1 0,-1 1 0,1-1 0,0 0 0,-2 1 0,5-2 0,-5 2 0,5-2 0,-2 1 0,0 0 0,1-1 0,-1 1 0,0 0 0,2 0 0,-5 5 0,5-4 0,-1-7 0,2 3 0,-1-8 0,0 10 0,-5 2 0,2-1 0,0 0 0,-1 1 0,1 4 0,-3-3 0,4 3 0,-3-4 0,2-1 0,-3 6 0,1-4 0,0 3 0,-1 1 0,1-4 0,-1 4 0,1 0 0,1-9 0,-1 12 0,2-12 0,-3 14 0,1-4 0,-2 0 0,1 4 0,-2-8 0,2 7 0,0-2 0,0 4 0,0-5 0,3 4 0,1-10 0,0 10 0,-1-10 0,0 10 0,-2-4 0,5 5 0,-5-5 0,3-1 0,-4-1 0,1 2 0,2 5 0,-2 0 0,2-5 0,-2 4 0,-1-4 0,1 5 0,-1-5 0,1 4 0,-1-4 0,1 5 0,-1 0 0,1-5 0,-1 4 0,1-4 0,0 0 0,-1 4 0,1-4 0,-1 5 0,1-5 0,1 3 0,-1-3 0,2 5 0,-3-5 0,1 4 0,-3-9 0,2 9 0,-1-4 0,1 0 0,1 4 0,-1-8 0,1 7 0,-1-7 0,1 8 0,-1-4 0,0 5 0,0 0 0,1 0 0,-3-5 0,2 4 0,-1-4 0,1 5 0,1 0 0,-3-5 0,2 4 0,-1-4 0,1 5 0,1 0 0,-1 0 0,0 0 0,1 0 0,-1 0 0,1 0 0,-1 0 0,1 0 0,-1 0 0,1 0 0,-1 0 0,1-5 0,-1 3 0,1-3 0,-1 5 0,1 0 0,-1 0 0,1 0 0,-1 0 0,1 0 0,-1 0 0,1 0 0,2 0 0,-2 0 0,2 0 0,1 0 0,-3 0 0,2 0 0,-2 0 0,2 0 0,-2 0 0,2 0 0,-2 0 0,-1 0 0,1 0 0,-1 0 0,1 0 0,-1 0 0,1 0 0,2 0 0,-2 0 0,2 0 0,-2 0 0,-1 0 0,4 0 0,-3 0 0,4 0 0,-4 0 0,2 0 0,-3 0 0,1 0 0,-1 0 0,1 0 0,-1 0 0,1 0 0,-1 0 0,1 0 0,-3 5 0,2-3 0,-1 2 0,1 1 0,1-4 0,-1 4 0,1-5 0,-1 5 0,0-4 0,1 4 0,-2-1 0,1-2 0,-2 3 0,3-5 0,-1 0 0,-1 5 0,1-4 0,-2 4 0,3 0 0,-1-4 0,1 4 0,-1 0 0,1-4 0,-1 4 0,1 0 0,-1-4 0,0 8 0,1-8 0,-1 4 0,1 0 0,-1-4 0,1 9 0,-1-9 0,1 9 0,0-9 0,-1 4 0,1 0 0,-1-4 0,1 4 0,-1 0 0,1-4 0,-1 4 0,1 0 0,-1-4 0,1 4 0,2 1 0,-2-5 0,3 10 0,-4-10 0,3 4 0,-2 0 0,3-4 0,-1 4 0,-2 0 0,2-4 0,0 4 0,-2 0 0,5-4 0,-5 9 0,3-9 0,-1 4 0,-2 0 0,2-4 0,0 10 0,-1-10 0,1 10 0,-3-10 0,5 9 0,-3-3 0,3 0 0,-1-3 0,-3 1 0,2-3 0,0 2 0,-2 1 0,2-3 0,1 8 0,-3-8 0,2 8 0,0-9 0,-2 9 0,2-9 0,-2 9 0,0-4 0,-1 0 0,3 4 0,-2-4 0,1 0 0,-1-1 0,-1 0 0,1-4 0,-1 9 0,1-4 0,0 0 0,-1 4 0,1-9 0,-1 9 0,1-4 0,-1 1 0,1 2 0,-1-7 0,-1 7 0,1-8 0,-2 9 0,3-9 0,-1 4 0,-1 0 0,-1 1 0,-1 0 0,5-2 0,1-4 0,3 0 0,1 0 0,-1 0 0,1 0 0,-1 0 0,1 5 0,-1 2 0,0 0 0,-2 4 0,2-4 0,-2-1 0,2 5 0,1-4 0,-4 0 0,1 4 0,-1-10 0,-2 9 0,5-3 0,-5-1 0,5 5 0,-5-9 0,2 8 0,0-8 0,-2 3 0,5 0 0,-5-3 0,5 9 0,-2-4 0,0 0 0,2 4 0,-3-9 0,1 3 0,7 1 0,-9-5 0,8 5 0,-8-1 0,1-4 0,0 9 0,1-8 0,-1 8 0,3-3 0,-5-1 0,5 6 0,-5-11 0,5 10 0,-5-9 0,5 9 0,-5-10 0,2 5 0,1 0 0,-3-5 0,2 5 0,2-2 0,-3-2 0,3 7 0,-5-7 0,1 7 0,2-7 0,-2 7 0,3-7 0,-1 8 0,-2-3 0,5-1 0,-5-1 0,5 1 0,-5-5 0,2 5 0,0 0 0,-2-5 0,5 5 0,-5-1 0,5-4 0,0 9 0,1-4 0,1 1 0,-4 3 0,2-8 0,-2 8 0,0-9 0,1 5 0,-1 0 0,0-5 0,-1 5 0,0-6 0,-2 0 0,5 5 0,-5-3 0,3 8 0,-4-8 0,1 7 0,-1-7 0,1 7 0,1-7 0,-1 3 0,2-5 0,-3 0 0,1 4 0,0-2 0,-3 7 0,2-8 0,-3 9 0,1-4 0,-2 5 0,0-1 0,3-4 0,3-1 0,6-5 0,-1 0 0,6 0 0,-2 7 0,3-6 0,-4 5 0,3-6 0,-3 7 0,8-6 0,-3 12 0,-1-11 0,-1 10 0,-2-4 0,-1 0 0,3 5 0,-6-6 0,6 1 0,-5 3 0,1-10 0,-2 5 0,-1-6 0,1 6 0,2-5 0,-1 5 0,-1-1 0,2-4 0,-5 9 0,6-8 0,-4 9 0,1-4 0,-1 0 0,1 4 0,-1-9 0,1 3 0,-1-5 0,0 0 0,1 0 0,-1 0 0,-2 0 0,2 0 0,-5 0 0,5 0 0,-5 5 0,5-3 0,-5 7 0,5-2 0,-2 0 0,2-2 0,1-5 0,-1 0 0,0 0 0,4 0 0,-3 0 0,6 0 0,3 0 0,-2 0 0,5 7 0,-5-6 0,-4 11 0,3-4 0,-2-1 0,3-1 0,-4-6 0,3 0 0,-2 0 0,-1 0 0,0 0 0,-4 0 0,4 0 0,-3 0 0,3 6 0,-6-5 0,1 11 0,-1-5 0,3 0 0,-1 4 0,5-10 0,-6 5 0,6-6 0,-8 0 0,1 5 0,2-4 0,-5 4 0,2-5 0,1 6 0,-3-5 0,2 10 0,0-5 0,-2 1 0,2 3 0,-2-9 0,0 9 0,1-9 0,-1 9 0,2-8 0,-3 2 0,1 1 0,2-3 0,-2 7 0,2-7 0,1 8 0,-3-4 0,5 1 0,-3 4 0,4-4 0,-3 0 0,1 4 0,-3-9 0,3 9 0,-3-10 0,3 5 0,-3-6 0,3 6 0,-3-5 0,5 5 0,-2-6 0,3 0 0,-1 0 0,-4 0 0,3 5 0,-2-3 0,0 3 0,2-5 0,-5 0 0,2 0 0,-3 0 0,1 0 0,2 0 0,-2 0 0,3 0 0,-1 0 0,1 6 0,-1-5 0,3 5 0,0-6 0,1 0 0,-1 0 0,-3 0 0,-3 0 0,4 0 0,-3 0 0,2 0 0,-3 0 0,1 0 0,0 0 0,2 0 0,1 0 0,2 0 0,4 0 0,-3 0 0,6 0 0,-3 0 0,4 0 0,0-7 0,1 6 0,-4-6 0,0 7 0,-7 0 0,-1 0 0,-2 0 0,-1 0 0,1 0 0,-1 0 0,0 0 0,0 0 0,-1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2:24:34.44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24575,'12'8'0,"3"4"0,-7-3 0,4 4 0,-6-3 0,2 3 0,4 2 0,1 2 0,1 1 0,3 1 0,0 0 0,1 0 0,1 0 0,0-1 0,3 2 0,0-1 0,2 1 0,1-3 0,0 0 0,0-1 0,0-2 0,3 1 0,1 1 0,3 0 0,-1-1 0,-1 0 0,-1-1 0,-2-1 0,0-1 0,-2 1 0,-2-1 0,2 3 0,-3-1 0,0-4 0,-1 0 0,-3-3 0,1 2 0,-2 1 0,-2 1 0,-1-2 0,0 2 0,1 0 0,-1 1 0,0 0 0,-1-2 0,1 3 0,0-2 0,0-1 0,0-1 0,-1 1 0,2 4 0,-2 0 0,0 3 0,0-1 0,-1 2 0,1-1 0,1 0 0,0-3 0,1 1 0,-1 0 0,3 0 0,0 1 0,0 1 0,0-2 0,-1 2 0,1-3 0,1 1 0,1 1 0,0 1 0,0 0 0,0-1 0,0-2 0,0-1 0,-2 1 0,-1 0 0,1 0 0,-1 0 0,3-2 0,4 5 0,-10-8 0,6 7 0,-6-6 0,4 4 0,4 3 0,1 3 0,3 2 0,1 1 0,-3 0 0,-1-4 0,-3-2 0,-1-3 0,1 1 0,0 1 0,0 1 0,0 0 0,0 0 0,0-1 0,0 1 0,1 2 0,2 0 0,3 1 0,2-1 0,0 1 0,-1 0 0,-1 0 0,-1-3 0,-3 0 0,1-2 0,0-2 0,0 1 0,0 0 0,-4-1 0,1 0 0,0-1 0,0-1 0,4 6 0,-9-8 0,9 8 0,-17-12 0,8 4 0,-9-3 0,2 0 0,-3 0 0,-2-1 0,0-2 0,8-1 0,12 3 0,4 2 0,10 6 0,2 5 0,2 2 0,4-1 0,-4 0 0,0-2 0,0-1 0,-1 3 0,-2-3 0,-5 2 0,-1-3 0,-3-2 0,-3-1 0,1 0 0,-1 0 0,-1 3 0,-2 0 0,-1-1 0,-2-1 0,0-3 0,0-1 0,0 0 0,0 0 0,0 0 0,0 0 0,1 2 0,1 0 0,4 2 0,0 1 0,1 2 0,-1 0 0,0-1 0,2 2 0,2-2 0,3 1 0,2 0 0,1-1 0,3 1 0,2-2 0,3 0 0,1-1 0,-3 0 0,-4 0 0,-6-1 0,-3-2 0,-2-3 0,-1-1 0,1-1 0,2 1 0,0 1 0,3-2 0,-1 2 0,1 1 0,0-1 0,1-1 0,1 0 0,2-2 0,4-1 0,5 1 0,7 0 0,7 2 0,4-1 0,-3-1 0,-5-2 0,-7-2 0,-6 2 0,-4 1 0,-2-1 0,-6 0 0,0-2 0,-4 0 0,-2 0 0,-1 1 0,-4 1 0,1 1 0,3 0 0,3 1 0,0 0 0,0 1 0,-3-2 0,0-1 0,-9 0 0,3 0 0,-8 1 0,4-1 0,9-2 0,2 0 0,5 0 0,5 0 0,-1 0 0,2 0 0,0 0 0,-3 0 0,0 0 0,1 0 0,0 0 0,2 0 0,-3 0 0,-5 0 0,-3 0 0,-4 0 0,0 0 0,0 0 0,1 0 0,1 0 0,1 0 0,-1 0 0,-2 0 0,-5 0 0,-1 0 0,-1 0 0,2 0 0,3 0 0,-1 0 0,0 0 0,-1 0 0,-1 0 0,1 0 0,-1 0 0,2 0 0,4 0 0,-8 0 0,7 0 0,-6 0 0,4 0 0,2 0 0,0 0 0,0 0 0,-2 0 0,-2 0 0,-2 0 0,0 0 0,3 0 0,-5 0 0,5 0 0,-3 0 0,5 0 0,1 0 0,0 0 0,-1 0 0,1 0 0,1 0 0,2 0 0,3 0 0,0 0 0,-1 0 0,-4 0 0,-4 0 0,1 0 0,-8 0 0,3 0 0,-5 0 0,3 0 0,0 0 0,1 0 0,-2 0 0,-1 0 0,0 0 0,0 0 0,-1 0 0,2 0 0,-2 0 0,0 0 0,0 0 0,-2 0 0,1 0 0,-1-2 0,-1 0 0,2 0 0,0 0 0,1 2 0,-1 0 0,-2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51:06.875"/>
    </inkml:context>
    <inkml:brush xml:id="br0">
      <inkml:brushProperty name="width" value="0.35278" units="cm"/>
      <inkml:brushProperty name="height" value="0.35278" units="cm"/>
      <inkml:brushProperty name="transparency" value="204"/>
    </inkml:brush>
  </inkml:definitions>
  <inkml:trace contextRef="#ctx0" brushRef="#br0">0 1963 24575,'4'0'0,"0"0"0,0 0 0,1 0 0,-1 0 0,0 0 0,0 0 0,0 0 0,1 0 0,-1 0 0,0 0 0,0 0 0,1 0 0,-1 0 0,0 0 0,0 0 0,1-6 0,-1 5 0,1-10 0,-1 9 0,1-3 0,-1 5 0,1-5 0,-1 4 0,1-4 0,-1 5 0,0 0 0,1 0 0,-1 0 0,1 0 0,-3-6 0,3 5 0,-3-5 0,3 6 0,-1-5 0,1 4 0,-1-5 0,0 6 0,1 0 0,0 0 0,-1 0 0,1 0 0,-1 0 0,1 0 0,-1 0 0,1 0 0,-1-5 0,1 3 0,2-3 0,-2 5 0,2 0 0,-2 0 0,0 0 0,2 0 0,-2-6 0,2 5 0,-2-5 0,2 6 0,-2 0 0,2 0 0,-2 0 0,-1 0 0,1 0 0,-1 0 0,1 0 0,-1 0 0,1 0 0,-1 0 0,1 0 0,-1 0 0,1 0 0,-1 0 0,0 0 0,1-5 0,-1 4 0,1-5 0,-1 6 0,0 0 0,-1-5 0,0 3 0,0-3 0,1 5 0,1-6 0,-1 5 0,1-9 0,-1 8 0,1-3 0,-1 0 0,1 3 0,-1-3 0,1-1 0,-1 0 0,1-1 0,-1-4 0,1 9 0,0-8 0,-1 3 0,1 0 0,-1-4 0,1 10 0,-1-10 0,1 9 0,-1-9 0,1 10 0,-1-4 0,1-1 0,-1 5 0,1-5 0,0 1 0,-1 3 0,1-9 0,-1 5 0,1-6 0,-1 0 0,0 0 0,1 5 0,0-4 0,-1 4 0,1-5 0,-1-1 0,1 7 0,-1-5 0,1 9 0,-1-9 0,1 10 0,-1-10 0,1 10 0,-1-9 0,-1 3 0,1 1 0,-2-5 0,2 5 0,0-5 0,-1-1 0,1 6 0,-2 1 0,1-1 0,1 5 0,-2-5 0,1 1 0,-2-1 0,-1-13 0,0 6 0,3-13 0,0 5 0,1 0 0,2-5 0,-2 12 0,4-6 0,-3 13 0,2-5 0,-2 6 0,-1-7 0,1 1 0,-1 0 0,1 0 0,-1-1 0,1 1 0,2-7 0,-2 5 0,2-6 0,-2 8 0,-1 0 0,1-1 0,-1 1 0,1 0 0,-1 0 0,1 5 0,-3-3 0,2 9 0,-1-4 0,-1-1 0,2 5 0,-1-10 0,1 5 0,-2-6 0,2 0 0,-1 0 0,1 0 0,-1 0 0,1 5 0,-4-3 0,4 8 0,-1-9 0,1 10 0,1-10 0,-1 4 0,0-5 0,1 0 0,-1 6 0,1-5 0,-1 4 0,1-5 0,0-1 0,-1 1 0,1 0 0,-1-7 0,1 5 0,2-6 0,-1 7 0,1 0 0,-3 1 0,3-1 0,-1 0 0,1 0 0,0 0 0,-2 1 0,5-2 0,-5 1 0,5 0 0,-2-1 0,0 1 0,1-1 0,-1 1 0,0 0 0,2-1 0,-5 7 0,5-6 0,-1-6 0,2 2 0,-1-8 0,0 11 0,-5 2 0,2-1 0,0 0 0,-1 0 0,1 6 0,-3-4 0,4 3 0,-3-5 0,2 0 0,-3 7 0,1-5 0,0 4 0,-1 0 0,1-4 0,-1 4 0,1 0 0,1-9 0,-1 13 0,2-13 0,-3 14 0,1-3 0,-2 0 0,1 3 0,-2-8 0,2 9 0,0-4 0,0 5 0,0-6 0,3 5 0,1-11 0,0 11 0,-1-11 0,0 10 0,-2-3 0,5 5 0,-5-5 0,3-2 0,-4 0 0,1 2 0,2 5 0,-2 0 0,2-6 0,-2 5 0,-1-5 0,1 6 0,-1-5 0,1 3 0,-1-3 0,1 5 0,-1 0 0,1-5 0,-1 3 0,1-3 0,0-1 0,-1 5 0,1-5 0,-1 6 0,1-5 0,1 4 0,-1-5 0,2 6 0,-3-5 0,1 3 0,-3-9 0,2 10 0,-1-5 0,1 1 0,1 4 0,-1-9 0,1 8 0,-1-8 0,1 8 0,-1-3 0,0 5 0,0 0 0,1 0 0,-3-5 0,2 4 0,-1-5 0,1 6 0,1 0 0,-3-5 0,2 3 0,-1-3 0,1 5 0,1 0 0,-1 0 0,0 0 0,1 0 0,-1 0 0,1 0 0,-1 0 0,1 0 0,-1 0 0,1 0 0,-1 0 0,1-6 0,-1 5 0,1-5 0,-1 6 0,1 0 0,-1 0 0,1 0 0,-1 0 0,1 0 0,-1 0 0,1 0 0,2 0 0,-2 0 0,2 0 0,1 0 0,-3 0 0,2 0 0,-2 0 0,2 0 0,-2 0 0,2 0 0,-2 0 0,-1 0 0,1 0 0,-1 0 0,1 0 0,-1 0 0,1 0 0,2 0 0,-2 0 0,2 0 0,-2 0 0,-1 0 0,4 0 0,-3 0 0,4 0 0,-4 0 0,2 0 0,-3 0 0,1 0 0,-1 0 0,1 0 0,-1 0 0,1 0 0,-1 0 0,1 0 0,-3 6 0,2-5 0,-1 5 0,1-1 0,1-4 0,-1 4 0,1-5 0,-1 5 0,0-4 0,1 5 0,-2-1 0,1-3 0,-2 3 0,3-5 0,-1 0 0,-1 5 0,1-3 0,-2 3 0,3 0 0,-1-3 0,1 3 0,-1 1 0,1-5 0,-1 4 0,1 1 0,-1-5 0,0 9 0,1-8 0,-1 3 0,1 0 0,-1-4 0,1 10 0,-1-10 0,1 10 0,0-10 0,-1 5 0,1-1 0,-1-3 0,1 3 0,-1 0 0,1-3 0,-1 3 0,1 0 0,-1-3 0,1 3 0,2 1 0,-2-4 0,3 9 0,-4-9 0,3 3 0,-2 1 0,3-5 0,-1 4 0,-2 1 0,2-5 0,0 4 0,-2 1 0,5-5 0,-5 10 0,3-10 0,-1 5 0,-2-1 0,2-4 0,0 11 0,-1-11 0,1 11 0,-3-11 0,5 11 0,-3-5 0,3 0 0,-1-1 0,-3-1 0,2-3 0,0 3 0,-2 0 0,2-3 0,1 9 0,-3-9 0,2 9 0,0-9 0,-2 8 0,2-8 0,-2 9 0,0-5 0,-1 1 0,3 4 0,-2-5 0,1 1 0,-1-2 0,-1 1 0,1-5 0,-1 10 0,1-4 0,0-1 0,-1 5 0,1-9 0,-1 8 0,1-3 0,-1 0 0,1 4 0,-1-10 0,-1 9 0,1-8 0,-2 8 0,3-8 0,-1 3 0,-1 1 0,-1 0 0,-1 0 0,5-1 0,1-5 0,3 0 0,1 0 0,-1 0 0,1 0 0,-1 0 0,1 6 0,-1 2 0,0-1 0,-2 5 0,2-5 0,-2 0 0,2 6 0,1-6 0,-4 1 0,1 4 0,-1-11 0,-2 10 0,5-4 0,-5 0 0,5 6 0,-5-12 0,2 11 0,0-11 0,-2 4 0,5 2 0,-5-6 0,5 12 0,-2-6 0,0 1 0,2 4 0,-3-10 0,1 4 0,7 0 0,-9-4 0,8 4 0,-8-1 0,1-3 0,0 9 0,1-9 0,-1 9 0,3-3 0,-5-2 0,5 7 0,-5-12 0,5 12 0,-5-12 0,5 12 0,-5-12 0,2 5 0,1 1 0,-3-6 0,2 5 0,2 0 0,-3-5 0,3 10 0,-5-10 0,1 10 0,2-10 0,-2 10 0,3-10 0,-1 11 0,-2-5 0,5 0 0,-5-1 0,5 0 0,-5-5 0,2 6 0,0-1 0,-2-5 0,5 5 0,-5 0 0,5-5 0,0 10 0,1-4 0,1 0 0,-4 5 0,2-11 0,-2 11 0,0-11 0,1 6 0,-1-1 0,0-5 0,-1 5 0,0-6 0,-2 0 0,5 7 0,-5-6 0,3 11 0,-4-11 0,1 10 0,-1-10 0,1 10 0,1-10 0,-1 5 0,2-6 0,-3 0 0,1 5 0,0-4 0,-3 10 0,2-10 0,-3 9 0,1-3 0,-2 5 0,0 0 0,3-6 0,3 0 0,6-6 0,-1 0 0,6 0 0,-2 7 0,3-6 0,-4 6 0,3-7 0,-3 7 0,8-5 0,-3 12 0,-1-12 0,-1 12 0,-2-6 0,-1 1 0,3 5 0,-6-6 0,6 0 0,-5 5 0,1-12 0,-2 5 0,-1-6 0,1 7 0,2-6 0,-1 5 0,-1 0 0,2-5 0,-5 11 0,6-11 0,-4 12 0,1-6 0,-1 1 0,1 4 0,-1-10 0,1 4 0,-1-6 0,0 0 0,1 0 0,-1 0 0,-2 0 0,2 0 0,-5 0 0,5 0 0,-5 5 0,5-3 0,-5 9 0,5-4 0,-2 0 0,2-1 0,1-6 0,-1 0 0,0 0 0,4 0 0,-3 0 0,6 0 0,3 0 0,-2 0 0,5 7 0,-5-5 0,-4 11 0,3-4 0,-2-2 0,3 0 0,-4-7 0,3 0 0,-2 0 0,-1 0 0,0 0 0,-4 0 0,4 0 0,-3 0 0,3 7 0,-6-6 0,1 11 0,-1-4 0,3 0 0,-1 4 0,5-10 0,-6 4 0,6-6 0,-8 0 0,1 5 0,2-3 0,-5 3 0,2-5 0,1 6 0,-3-4 0,2 9 0,0-3 0,-2-1 0,2 4 0,-2-9 0,0 8 0,1-8 0,-1 9 0,2-10 0,-3 4 0,1 1 0,2-5 0,-2 10 0,2-10 0,1 11 0,-3-5 0,5 0 0,-3 5 0,4-5 0,-3 1 0,1 5 0,-3-12 0,3 11 0,-3-10 0,3 4 0,-3-6 0,3 6 0,-3-4 0,5 4 0,-2-6 0,3 0 0,-1 0 0,-4 0 0,3 6 0,-2-4 0,0 4 0,2-6 0,-5 0 0,2 0 0,-3 0 0,1 0 0,2 0 0,-2 0 0,3 0 0,-1 0 0,1 6 0,-1-4 0,3 4 0,0-6 0,1 0 0,-1 0 0,-3 0 0,-3 0 0,4 0 0,-3 0 0,2 0 0,-3 0 0,1 0 0,0 0 0,2 0 0,1 0 0,2 0 0,4 0 0,-3 0 0,6 0 0,-3 0 0,4 0 0,0-7 0,1 5 0,-4-5 0,0 7 0,-7 0 0,-1 0 0,-2 0 0,-1 0 0,1 0 0,-1 0 0,0 0 0,0 0 0,-1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51:0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1963 24575,'4'0'0,"0"0"0,0 0 0,1 0 0,-1 0 0,0 0 0,0 0 0,0 0 0,1 0 0,-1 0 0,0 0 0,0 0 0,1 0 0,-1 0 0,0 0 0,0 0 0,1-6 0,-1 5 0,1-10 0,-1 9 0,1-3 0,-1 5 0,1-5 0,-1 4 0,1-4 0,-1 5 0,0 0 0,1 0 0,-1 0 0,1 0 0,-3-6 0,3 5 0,-3-5 0,3 6 0,-1-5 0,1 4 0,-1-5 0,0 6 0,1 0 0,0 0 0,-1 0 0,1 0 0,-1 0 0,1 0 0,-1 0 0,1 0 0,-1-5 0,1 3 0,2-3 0,-2 5 0,2 0 0,-2 0 0,0 0 0,2 0 0,-2-6 0,2 5 0,-2-5 0,2 6 0,-2 0 0,2 0 0,-2 0 0,-1 0 0,1 0 0,-1 0 0,1 0 0,-1 0 0,1 0 0,-1 0 0,1 0 0,-1 0 0,1 0 0,-1 0 0,0 0 0,1-5 0,-1 4 0,1-5 0,-1 6 0,0 0 0,-1-5 0,0 3 0,0-3 0,1 5 0,1-6 0,-1 5 0,1-9 0,-1 8 0,1-3 0,-1 0 0,1 3 0,-1-3 0,1-1 0,-1 0 0,1-1 0,-1-4 0,1 9 0,0-8 0,-1 3 0,1 0 0,-1-4 0,1 10 0,-1-10 0,1 9 0,-1-9 0,1 10 0,-1-4 0,1-1 0,-1 5 0,1-5 0,0 1 0,-1 3 0,1-9 0,-1 5 0,1-6 0,-1 0 0,0 0 0,1 5 0,0-4 0,-1 4 0,1-5 0,-1-1 0,1 7 0,-1-5 0,1 9 0,-1-9 0,1 10 0,-1-10 0,1 10 0,-1-9 0,-1 3 0,1 1 0,-2-5 0,2 5 0,0-5 0,-1-1 0,1 6 0,-2 1 0,1-1 0,1 5 0,-2-5 0,1 1 0,-2-1 0,-1-13 0,0 6 0,3-13 0,0 5 0,1 0 0,2-5 0,-2 12 0,4-6 0,-3 13 0,2-5 0,-2 6 0,-1-7 0,1 1 0,-1 0 0,1 0 0,-1-1 0,1 1 0,2-7 0,-2 5 0,2-6 0,-2 8 0,-1 0 0,1-1 0,-1 1 0,1 0 0,-1 0 0,1 5 0,-3-3 0,2 9 0,-1-4 0,-1-1 0,2 5 0,-1-10 0,1 5 0,-2-6 0,2 0 0,-1 0 0,1 0 0,-1 0 0,1 5 0,-4-3 0,4 8 0,-1-9 0,1 10 0,1-10 0,-1 4 0,0-5 0,1 0 0,-1 6 0,1-5 0,-1 4 0,1-5 0,0-1 0,-1 1 0,1 0 0,-1-7 0,1 5 0,2-6 0,-1 7 0,1 0 0,-3 1 0,3-1 0,-1 0 0,1 0 0,0 0 0,-2 1 0,5-2 0,-5 1 0,5 0 0,-2-1 0,0 1 0,1-1 0,-1 1 0,0 0 0,2-1 0,-5 7 0,5-6 0,-1-6 0,2 2 0,-1-8 0,0 11 0,-5 2 0,2-1 0,0 0 0,-1 0 0,1 6 0,-3-4 0,4 3 0,-3-5 0,2 0 0,-3 7 0,1-5 0,0 4 0,-1 0 0,1-4 0,-1 4 0,1 0 0,1-9 0,-1 13 0,2-13 0,-3 14 0,1-3 0,-2 0 0,1 3 0,-2-8 0,2 9 0,0-4 0,0 5 0,0-6 0,3 5 0,1-11 0,0 11 0,-1-11 0,0 10 0,-2-3 0,5 5 0,-5-5 0,3-2 0,-4 0 0,1 2 0,2 5 0,-2 0 0,2-6 0,-2 5 0,-1-5 0,1 6 0,-1-5 0,1 3 0,-1-3 0,1 5 0,-1 0 0,1-5 0,-1 3 0,1-3 0,0-1 0,-1 5 0,1-5 0,-1 6 0,1-5 0,1 4 0,-1-5 0,2 6 0,-3-5 0,1 3 0,-3-9 0,2 10 0,-1-5 0,1 1 0,1 4 0,-1-9 0,1 8 0,-1-8 0,1 8 0,-1-3 0,0 5 0,0 0 0,1 0 0,-3-5 0,2 4 0,-1-5 0,1 6 0,1 0 0,-3-5 0,2 3 0,-1-3 0,1 5 0,1 0 0,-1 0 0,0 0 0,1 0 0,-1 0 0,1 0 0,-1 0 0,1 0 0,-1 0 0,1 0 0,-1 0 0,1-6 0,-1 5 0,1-5 0,-1 6 0,1 0 0,-1 0 0,1 0 0,-1 0 0,1 0 0,-1 0 0,1 0 0,2 0 0,-2 0 0,2 0 0,1 0 0,-3 0 0,2 0 0,-2 0 0,2 0 0,-2 0 0,2 0 0,-2 0 0,-1 0 0,1 0 0,-1 0 0,1 0 0,-1 0 0,1 0 0,2 0 0,-2 0 0,2 0 0,-2 0 0,-1 0 0,4 0 0,-3 0 0,4 0 0,-4 0 0,2 0 0,-3 0 0,1 0 0,-1 0 0,1 0 0,-1 0 0,1 0 0,-1 0 0,1 0 0,-3 6 0,2-5 0,-1 5 0,1-1 0,1-4 0,-1 4 0,1-5 0,-1 5 0,0-4 0,1 5 0,-2-1 0,1-3 0,-2 3 0,3-5 0,-1 0 0,-1 5 0,1-3 0,-2 3 0,3 0 0,-1-3 0,1 3 0,-1 1 0,1-5 0,-1 4 0,1 1 0,-1-5 0,0 9 0,1-8 0,-1 3 0,1 0 0,-1-4 0,1 10 0,-1-10 0,1 10 0,0-10 0,-1 5 0,1-1 0,-1-3 0,1 3 0,-1 0 0,1-3 0,-1 3 0,1 0 0,-1-3 0,1 3 0,2 1 0,-2-4 0,3 9 0,-4-9 0,3 3 0,-2 1 0,3-5 0,-1 4 0,-2 1 0,2-5 0,0 4 0,-2 1 0,5-5 0,-5 10 0,3-10 0,-1 5 0,-2-1 0,2-4 0,0 11 0,-1-11 0,1 11 0,-3-11 0,5 11 0,-3-5 0,3 0 0,-1-1 0,-3-1 0,2-3 0,0 3 0,-2 0 0,2-3 0,1 9 0,-3-9 0,2 9 0,0-9 0,-2 8 0,2-8 0,-2 9 0,0-5 0,-1 1 0,3 4 0,-2-5 0,1 1 0,-1-2 0,-1 1 0,1-5 0,-1 10 0,1-4 0,0-1 0,-1 5 0,1-9 0,-1 8 0,1-3 0,-1 0 0,1 4 0,-1-10 0,-1 9 0,1-8 0,-2 8 0,3-8 0,-1 3 0,-1 1 0,-1 0 0,-1 0 0,5-1 0,1-5 0,3 0 0,1 0 0,-1 0 0,1 0 0,-1 0 0,1 6 0,-1 2 0,0-1 0,-2 5 0,2-5 0,-2 0 0,2 6 0,1-6 0,-4 1 0,1 4 0,-1-11 0,-2 10 0,5-4 0,-5 0 0,5 6 0,-5-12 0,2 11 0,0-11 0,-2 4 0,5 2 0,-5-6 0,5 12 0,-2-6 0,0 1 0,2 4 0,-3-10 0,1 4 0,7 0 0,-9-4 0,8 4 0,-8-1 0,1-3 0,0 9 0,1-9 0,-1 9 0,3-3 0,-5-2 0,5 7 0,-5-12 0,5 12 0,-5-12 0,5 12 0,-5-12 0,2 5 0,1 1 0,-3-6 0,2 5 0,2 0 0,-3-5 0,3 10 0,-5-10 0,1 10 0,2-10 0,-2 10 0,3-10 0,-1 11 0,-2-5 0,5 0 0,-5-1 0,5 0 0,-5-5 0,2 6 0,0-1 0,-2-5 0,5 5 0,-5 0 0,5-5 0,0 10 0,1-4 0,1 0 0,-4 5 0,2-11 0,-2 11 0,0-11 0,1 6 0,-1-1 0,0-5 0,-1 5 0,0-6 0,-2 0 0,5 7 0,-5-6 0,3 11 0,-4-11 0,1 10 0,-1-10 0,1 10 0,1-10 0,-1 5 0,2-6 0,-3 0 0,1 5 0,0-4 0,-3 10 0,2-10 0,-3 9 0,1-3 0,-2 5 0,0 0 0,3-6 0,3 0 0,6-6 0,-1 0 0,6 0 0,-2 7 0,3-6 0,-4 6 0,3-7 0,-3 7 0,8-5 0,-3 12 0,-1-12 0,-1 12 0,-2-6 0,-1 1 0,3 5 0,-6-6 0,6 0 0,-5 5 0,1-12 0,-2 5 0,-1-6 0,1 7 0,2-6 0,-1 5 0,-1 0 0,2-5 0,-5 11 0,6-11 0,-4 12 0,1-6 0,-1 1 0,1 4 0,-1-10 0,1 4 0,-1-6 0,0 0 0,1 0 0,-1 0 0,-2 0 0,2 0 0,-5 0 0,5 0 0,-5 5 0,5-3 0,-5 9 0,5-4 0,-2 0 0,2-1 0,1-6 0,-1 0 0,0 0 0,4 0 0,-3 0 0,6 0 0,3 0 0,-2 0 0,5 7 0,-5-5 0,-4 11 0,3-4 0,-2-2 0,3 0 0,-4-7 0,3 0 0,-2 0 0,-1 0 0,0 0 0,-4 0 0,4 0 0,-3 0 0,3 7 0,-6-6 0,1 11 0,-1-4 0,3 0 0,-1 4 0,5-10 0,-6 4 0,6-6 0,-8 0 0,1 5 0,2-3 0,-5 3 0,2-5 0,1 6 0,-3-4 0,2 9 0,0-3 0,-2-1 0,2 4 0,-2-9 0,0 8 0,1-8 0,-1 9 0,2-10 0,-3 4 0,1 1 0,2-5 0,-2 10 0,2-10 0,1 11 0,-3-5 0,5 0 0,-3 5 0,4-5 0,-3 1 0,1 5 0,-3-12 0,3 11 0,-3-10 0,3 4 0,-3-6 0,3 6 0,-3-4 0,5 4 0,-2-6 0,3 0 0,-1 0 0,-4 0 0,3 6 0,-2-4 0,0 4 0,2-6 0,-5 0 0,2 0 0,-3 0 0,1 0 0,2 0 0,-2 0 0,3 0 0,-1 0 0,1 6 0,-1-4 0,3 4 0,0-6 0,1 0 0,-1 0 0,-3 0 0,-3 0 0,4 0 0,-3 0 0,2 0 0,-3 0 0,1 0 0,0 0 0,2 0 0,1 0 0,2 0 0,4 0 0,-3 0 0,6 0 0,-3 0 0,4 0 0,0-7 0,1 5 0,-4-5 0,0 7 0,-7 0 0,-1 0 0,-2 0 0,-1 0 0,1 0 0,-1 0 0,0 0 0,0 0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38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4869 1723 24575,'-8'0'0,"2"0"0,-2 0 0,-1 0 0,2 0 0,-5 0 0,3 0 0,-4 0 0,1 0 0,-2 0 0,4 0 0,1 0 0,4 0 0,-1 0 0,0 0 0,0 0 0,0 0 0,1 3 0,1 0 0,-1 3 0,2 0 0,0-1 0,0 1 0,1 0 0,1-1 0,-2 1 0,3 3 0,0 1 0,-2 0 0,1-1 0,-4-4 0,4 1 0,-7-3 0,4 0 0,-5-3 0,0 0 0,2 0 0,-5 0 0,-1 0 0,3 0 0,-5-3 0,8 2 0,-5-2 0,5 3 0,-2 0 0,0-6 0,2 2 0,-2-8 0,0 5 0,2-2 0,-2 5 0,3-1 0,-3 4 0,2-1 0,-2 2 0,3 0 0,0 0 0,1 0 0,-1 0 0,0 0 0,0 0 0,1 0 0,-1 0 0,0 0 0,-3 0 0,2 0 0,-5 0 0,5 0 0,-5 0 0,5 2 0,-2-1 0,4 2 0,-1-3 0,0 0 0,0 0 0,0 0 0,1 0 0,-1 0 0,0 0 0,0 0 0,1 0 0,2 2 0,-2-1 0,1 1 0,-2 1 0,1-3 0,-1 3 0,0-3 0,1 0 0,-1 0 0,3-6 0,-3-1 0,3-1 0,-1 0 0,-1 5 0,2-3 0,-3 1 0,3-1 0,-2 0 0,2 1 0,-3-1 0,0-3 0,0 5 0,-3-5 0,-1 8 0,-3-5 0,3 3 0,1-1 0,0 2 0,2-1 0,-2 3 0,6-5 0,-2 4 0,2-4 0,-3 1 0,-3-2 0,2 3 0,-5-3 0,2 5 0,-3-2 0,-1 3 0,1 0 0,0 0 0,3 0 0,1 0 0,0 0 0,2 0 0,-2 0 0,0 0 0,-1 0 0,-3-3 0,0 0 0,0-7 0,-1 3 0,1-6 0,0 6 0,0-5 0,-3-2 0,2 3 0,-2-1 0,2 5 0,1 0 0,3 4 0,-2-3 0,2 2 0,-3 0 0,3-1 0,1 2 0,0-3 0,2 0 0,-2 2 0,3-1 0,0 2 0,0-1 0,-3 2 0,3 2 0,-3 0 0,0 0 0,5 2 0,-4 5 0,8 3 0,-6 0 0,5-1 0,-3-6 0,1-1 0,-3-8 0,3-1 0,-3-3 0,5 1 0,-4 3 0,2 0 0,-3 1 0,1 1 0,-1-1 0,0 5 0,-3-3 0,2 3 0,-2 0 0,4-3 0,-4 3 0,2-5 0,-5 1 0,5-2 0,-5 0 0,2-1 0,-4-2 0,1 1 0,0-4 0,0 5 0,3-3 0,-2 4 0,5 3 0,-2-3 0,3 5 0,0-4 0,0 5 0,1-3 0,-1 0 0,0 3 0,0-5 0,0 1 0,-3-2 0,3 0 0,-3 0 0,3 0 0,0 3 0,0-2 0,1 2 0,-5 0 0,4-3 0,-3 3 0,0 0 0,2 0 0,-2 1 0,3 1 0,0-4 0,1 2 0,2-2 0,-2 2 0,-5 0 0,-5 3 0,-7-3 0,-1-1 0,1-7 0,-1 3 0,5-6 0,-4 6 0,11-1 0,-5 2 0,9-2 0,-5 1 0,5-1 0,-3 0 0,4-1 0,-1-3 0,1 3 0,-4 0 0,4 4 0,-7 0 0,7 0 0,-3 2 0,0-1 0,2 4 0,-2-4 0,6 2 0,-1 0 0,1 0 0,-3 3 0,1 0 0,-1 0 0,0 0 0,0-2 0,3-1 0,-2-3 0,2 0 0,-3 0 0,0-3 0,0-1 0,-1-3 0,-3 0 0,3 0 0,-3-1 0,3-3 0,1 3 0,-2-8 0,-2 4 0,2-4 0,-3 3 0,1 2 0,0 7 0,0 1 0,-2 5 0,5-1 0,-2 4 0,3-4 0,1 4 0,1-4 0,-1 5 0,2-3 0,-2 3 0,-1 0 0,0 0 0,1 3 0,1 0 0,-1 3 0,2 0 0,-3-3 0,0-1 0,1-2 0,-1 0 0,3-2 0,-2-5 0,1-3 0,-3-3 0,1 3 0,0-2 0,-4 2 0,3-3 0,-6-5 0,2 0 0,-4 0 0,1-4 0,0 8 0,0-3 0,1 6 0,0-1 0,3 5 0,-2-2 0,5 3 0,0-1 0,2 2 0,2 1 0,0-1 0,-2 5 0,4-6 0,-4 3 0,2 0 0,-3 0 0,0 3 0,1 0 0,-4 0 0,2 3 0,1 0 0,1 0 0,1-1 0,-1-2 0,2-2 0,-2-1 0,4-3 0,-4 0 0,2 1 0,-3 1 0,0-1 0,3 2 0,-2-3 0,2 3 0,-3-5 0,0 4 0,-4-6 0,3 1 0,-2 2 0,0-3 0,-1 1 0,-4 2 0,1-3 0,3 4 0,-2 0 0,5 0 0,-5-1 0,5 4 0,-2-3 0,3 6 0,-3-3 0,3 3 0,-3 0 0,-1 0 0,1 0 0,0 0 0,0 0 0,6 3 0,-2 0 0,4 2 0,-4-1 0,2-2 0,-3-2 0,1 0 0,-1-2 0,0-5 0,-1-3 0,-2-3 0,1 0 0,-1 0 0,-1-1 0,3 1 0,-5 3 0,4-3 0,-2-1 0,1 0 0,1-3 0,-2-1 0,-1 0 0,4 0 0,-8-4 0,8 8 0,-6-3 0,5 3 0,-1 1 0,-1 3 0,3 1 0,-2-1 0,3 4 0,0-3 0,0 5 0,0-4 0,0 6 0,-4-6 0,-2 7 0,1-2 0,0 3 0,5 0 0,0 3 0,0 3 0,2 4 0,-1 0 0,2-1 0,-3-4 0,0-1 0,0-2 0,-3-2 0,-1 0 0,0 0 0,-2 0 0,2 0 0,-3 0 0,0-3 0,0-3 0,-3-8 0,2 0 0,0-2 0,2 3 0,5 0 0,-3 0 0,4 3 0,0 1 0,0 5 0,0 2 0,0 2 0,0 0 0,1 0 0,-1 0 0,0 0 0,1 0 0,-1 0 0,0 0 0,0-3 0,0 0 0,-3 0 0,3 0 0,-3 1 0,0 1 0,-1-2 0,0 3 0,-3 0 0,3 0 0,0 0 0,-2 0 0,5 0 0,-5 3 0,5 1 0,-2 2 0,4-3 0,-1 2 0,0-4 0,0 1 0,0-2 0,1 0 0,-1 0 0,0 0 0,1 0 0,-1 0 0,0 0 0,0 0 0,0-2 0,1-2 0,-1-2 0,0 1 0,3-1 0,-2 0 0,2 0 0,-3 3 0,3 3 0,-2 7 0,4 2 0,-2 8 0,3-3 0,0 4 0,0-9 0,0 4 0,0-7 0,0 3 0,-2-3 0,-2 0 0,1-1 0,-2 4 0,4 5 0,-5 0 0,5 8 0,-2-4 0,3 0 0,0 0 0,0-1 0,0-6 0,0 2 0,-2-8 0,-1 1 0,-3-3 0,0 0 0,1-3 0,-1 0 0,0 0 0,0 0 0,0 0 0,1 0 0,-1 0 0,0 0 0,0 0 0,1 0 0,-1 0 0,0 0 0,1 0 0,-1 0 0,0 0 0,3 2 0,-2 2 0,4 1 0,-1 4 0,-1 1 0,-1 3 0,0 0 0,-2 0 0,3 1 0,-4-1 0,3 0 0,-2 0 0,3 0 0,-4 0 0,0 0 0,1 0 0,-1 1 0,0-1 0,1 0 0,-1 0 0,1 0 0,2 4 0,-2-3 0,2 4 0,-2-5 0,-1-3 0,4 2 0,-2-6 0,1 3 0,-1-3 0,1 0 0,-1 0 0,5-1 0,-3 1 0,0-4 0,0 1 0,-6-3 0,-1 0 0,-8 0 0,4 3 0,-4 0 0,5 4 0,0-3 0,3 1 0,1-2 0,3 3 0,0 0 0,3-1 0,-2 1 0,2 0 0,-3 0 0,3-1 0,-2 1 0,1 0 0,-1-1 0,-2 4 0,4-2 0,-2 2 0,1-3 0,-1-1 0,-1 1 0,3 0 0,-3 0 0,3-1 0,0 4 0,-2-2 0,4 2 0,-1 6 0,2-7 0,0 10 0,0-8 0,0-1 0,0 0 0,0 0 0,0-2 0,0 2 0,0-3 0,0-1 0,0 1 0,0 0 0,-3-3 0,0 2 0,-3-5 0,3 5 0,-2-4 0,1 4 0,-1-4 0,-1 1 0,0-2 0,1 3 0,-5-3 0,4 3 0,-7 0 0,4-2 0,-5 4 0,4-1 0,1 2 0,0 0 0,5 0 0,-4 0 0,7-1 0,-4 1 0,4 0 0,-1 0 0,2 3 0,0-3 0,0 6 0,0-2 0,0 3 0,0-3 0,0 3 0,0-4 0,0 4 0,0 1 0,0-1 0,0 0 0,0-3 0,0 2 0,0-2 0,0 3 0,0 0 0,0 0 0,0 0 0,0 0 0,0-3 0,0 2 0,0-5 0,0 8 0,-3-8 0,0 5 0,-3-9 0,0 2 0,-3-5 0,3 5 0,-4-4 0,5 4 0,1-2 0,-1 1 0,2 1 0,-3-2 0,0 3 0,3-1 0,-2 1 0,4 0 0,-4-1 0,5 1 0,-3 0 0,1 5 0,1 0 0,-2 5 0,3-3 0,0-4 0,0 4 0,0-3 0,0 3 0,0-3 0,-3 2 0,0-2 0,-1-1 0,-2 4 0,2-3 0,-2-1 0,0 4 0,-1-3 0,1-1 0,-1 4 0,1-4 0,-3 7 0,2-6 0,-5 2 0,6-6 0,-7 1 0,7-2 0,-7-1 0,7-1 0,-7-3 0,7 0 0,-1 2 0,2-1 0,4 4 0,-1-2 0,2 3 0,0-1 0,0 1 0,0 0 0,0-1 0,0 1 0,0 2 0,0-1 0,0 4 0,0-4 0,0 2 0,0-3 0,0-1 0,0 1 0,-3 0 0,0-1 0,-3 1 0,0-3 0,1 2 0,-5-4 0,4 4 0,-7-4 0,7 4 0,-3-5 0,3 6 0,0-6 0,-2 5 0,-2-4 0,1 1 0,-4-2 0,4 0 0,-5 0 0,4 0 0,-2 0 0,5 0 0,-5 0 0,6 0 0,-3 0 0,3 0 0,0 0 0,0 0 0,1 0 0,-1 0 0,0 0 0,0 0 0,1 0 0,-1 0 0,0 0 0,3 3 0,-2-2 0,4 4 0,-4-5 0,2 3 0,0-1 0,-2-1 0,4 4 0,-4-2 0,5 2 0,-5-2 0,4 2 0,-1-2 0,2 2 0,0 1 0,0-1 0,0 1 0,-3-3 0,0-1 0,-2-2 0,0 0 0,-1 0 0,1 0 0,0 0 0,2 2 0,-2-1 0,3 1 0,-1-4 0,0 1 0,3-1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39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4830 2068 24575,'-13'0'0,"4"0"0,-10 0 0,8 0 0,-16 0 0,3 0 0,0 0 0,-8 0 0,8 0 0,-9 0 0,-6 0 0,4 0 0,1 0 0,2 0 0,8 0 0,-8 0 0,8 0 0,-3-3 0,4-2 0,5-2 0,-3 0 0,6 0 0,-2 3 0,4-2 0,0 5 0,3-4 0,1 4 0,-1-1 0,4 2 0,-3 0 0,4 0 0,-1-3 0,0 3 0,1-3 0,2 1 0,-2 1 0,4-4 0,-4 4 0,4-4 0,-4 4 0,2-1 0,-3 2 0,1 0 0,-1 0 0,-3 0 0,2 0 0,-2 0 0,3 0 0,-3 0 0,3 0 0,-7 0 0,3 0 0,-3 0 0,0 0 0,0 0 0,3 0 0,-2 0 0,2 0 0,-4 0 0,1 0 0,0 0 0,3 0 0,-2 0 0,2 0 0,0 0 0,-2 0 0,2-3 0,0 0 0,-3-1 0,7-1 0,-3 2 0,5-3 0,-1-3 0,4 2 0,-2-5 0,1 5 0,-2-2 0,1 3 0,-2 3 0,2-2 0,-3 4 0,0-1 0,0-1 0,1 0 0,-1 0 0,3-3 0,-3 3 0,3-3 0,0 1 0,-2 1 0,2-1 0,-7 5 0,4-3 0,-3 3 0,3 0 0,0 0 0,0 0 0,1 0 0,-1 0 0,0 0 0,1 0 0,-1 0 0,0 0 0,0 0 0,0 0 0,1 0 0,-4 0 0,2 0 0,-5 0 0,2 0 0,0 0 0,-3 0 0,7 0 0,-3-2 0,3-5 0,-4-3 0,3-7 0,-3-2 0,3 1 0,0 1 0,0 4 0,0 0 0,-2 0 0,3 3 0,-3 2 0,4 2 0,-1 0 0,3 1 0,-3-1 0,3 3 0,0-3 0,-2 3 0,2-3 0,-3 3 0,0 1 0,0-1 0,1 3 0,-1-5 0,0 4 0,1-4 0,-1 2 0,0-1 0,1 2 0,-5 2 0,4 0 0,-7 0 0,4 0 0,-1 0 0,-3 0 0,7 0 0,-7 0 0,3 0 0,0-3 0,-2-3 0,5-4 0,-6-7 0,2-2 0,-1 1 0,-2-3 0,3 2 0,-3 1 0,-1-4 0,2 8 0,-2-7 0,2 7 0,-1-4 0,0 5 0,1 0 0,0 0 0,0 2 0,2-1 0,-1 5 0,5-3 0,-2 4 0,3 0 0,3 1 0,-2-1 0,4 0 0,-1-3 0,2 2 0,-3-4 0,0 4 0,-3 1 0,0 4 0,1 2 0,-1 0 0,1 0 0,-1 0 0,3-3 0,-2 3 0,2-6 0,-6 3 0,2 0 0,-2 0 0,3 0 0,-3 2 0,2-1 0,-2 2 0,6-2 0,-2-1 0,-5-7 0,-11-6 0,-10-6 0,-10-1 0,5 1 0,-3 4 0,0 1 0,4 4 0,1-3 0,2 3 0,7-7 0,-9-2 0,3-9 0,3 0 0,-10-18 0,14 7 0,-6-3 0,9 7 0,1 14 0,4-4 0,0 9 0,6 5 0,4 4 0,0 7 0,0 1 0,1 2 0,0 0 0,-1 0 0,0 0 0,1 0 0,-1 0 0,0 0 0,0 0 0,3 2 0,-2 1 0,2 3 0,-3-3 0,0 0 0,1-3 0,-4 0 0,3 0 0,-3-3 0,0 0 0,2-3 0,-5-1 0,5 1 0,-2 0 0,3-3 0,0 2 0,-1-5 0,1 2 0,-1-3 0,-2 0 0,1-5 0,-5 7 0,5-10 0,-4 13 0,1-9 0,1 10 0,1-2 0,3 0 0,0 3 0,-1-7 0,1 3 0,0 0 0,2 1 0,-1 0 0,1 5 0,-2-4 0,3 4 0,-2-1 0,2-4 0,-1 0 0,-1-1 0,5-2 0,-3 5 0,3-5 0,-3 2 0,-1-3 0,1 3 0,-3 1 0,3 3 0,-3 0 0,3 1 0,-2-1 0,2 3 0,-3-3 0,3 3 0,-3-3 0,3-2 0,0 2 0,-2-3 0,2 3 0,-1 1 0,-1 1 0,2-1 0,-3 5 0,0-3 0,1 3 0,-1 0 0,0 0 0,0 0 0,1 0 0,-1 0 0,-3 0 0,-1 0 0,-3 0 0,3 0 0,-7 0 0,6-3 0,-6 2 0,7-4 0,-2 4 0,5-7 0,-3 0 0,4-5 0,-1 0 0,0-4 0,0-2 0,-1-3 0,1-1 0,-1 1 0,1-1 0,-3 5 0,2 1 0,-1 4 0,2 3 0,-5 0 0,8 4 0,-11 3 0,11-2 0,-5 4 0,3-2 0,1 3 0,-1 0 0,0 0 0,0 0 0,0 0 0,1 0 0,1 6 0,-1 1 0,4 7 0,-5-1 0,5-3 0,-2-1 0,3-4 0,-2 1 0,1 0 0,-4-3 0,-1 2 0,2-2 0,-3 3 0,3-1 0,1 1 0,-2 0 0,4 3 0,-1-3 0,-1 3 0,3-3 0,-3-7 0,3-8 0,0-4 0,0-4 0,-4 9 0,-12 3 0,-2 5 0,-14 0 0,3 3 0,-4 2 0,-1 7 0,6 0 0,0 4 0,5 3 0,4-4 0,-5 9 0,10-10 0,-9 6 0,9-7 0,-3 1 0,4-1 0,-1-3 0,4-1 0,1-3 0,3 3 0,0-2 0,3 5 0,0-5 0,3 5 0,0-6 0,0 7 0,0-3 0,0-1 0,0 0 0,0 0 0,0-2 0,0 2 0,0-3 0,3-1 0,-3 1 0,3 0 0,-3 0 0,0-1 0,0 1 0,0 0 0,0-1 0,0 1 0,-3-3 0,-3-1 0,-4-2 0,-7 4 0,-2-4 0,1 7 0,-4-3 0,8 2 0,-7 2 0,2-1 0,1 0 0,1 3 0,0-3 0,5 6 0,-4-6 0,8 6 0,-1-6 0,3 2 0,3 2 0,0 0 0,3 1 0,0 0 0,0-5 0,0 5 0,0-2 0,0 0 0,0 2 0,0-5 0,0 2 0,0 0 0,0-3 0,0 3 0,0-3 0,0 0 0,0-1 0,0 1 0,0 0 0,-3 3 0,-6 0 0,1 1 0,-7-1 0,8 0 0,-5-2 0,2 3 0,-3-4 0,-5 1 0,4 0 0,-3 0 0,3-1 0,1 1 0,0-1 0,3 1 0,4-1 0,0 3 0,5 1 0,-2-1 0,3 4 0,0-3 0,0 8 0,0-6 0,0 6 0,0-12 0,0 7 0,0-3 0,0-1 0,0 4 0,0-3 0,0 3 0,0 0 0,0 0 0,0 4 0,0-6 0,0 5 0,0-6 0,0 0 0,0-1 0,0-3 0,-5 0 0,-2 2 0,-3-1 0,-1 1 0,4 2 0,-3-4 0,4 7 0,0-3 0,-1 3 0,1-3 0,2 2 0,-2-2 0,6 3 0,-3-3 0,0 2 0,2-6 0,-2 7 0,3-3 0,0 3 0,0-3 0,0 2 0,0 3 0,0 4 0,0 1 0,0 1 0,0-6 0,0 2 0,-3-4 0,0-3 0,-7 2 0,3-2 0,-2 0 0,0-1 0,2 0 0,-6-2 0,6 6 0,-5-3 0,5 0 0,-3 2 0,1-2 0,2 0 0,-5 2 0,5-5 0,-8 8 0,7-5 0,-4 3 0,5-1 0,1-5 0,3 5 0,0-2 0,3 0 0,0 2 0,0-2 0,0 3 0,0-3 0,0 2 0,0-2 0,0 3 0,0 0 0,0-3 0,0 2 0,0-2 0,0 0 0,0 5 0,0-5 0,0 6 0,0-6 0,0 2 0,-3-2 0,-3 3 0,-5 0 0,1 0 0,0 0 0,1-2 0,1 1 0,-1-2 0,3 0 0,-1-1 0,1 0 0,3-2 0,-3 2 0,3 2 0,0-4 0,-2 5 0,4-3 0,-4-3 0,4 7 0,-1-7 0,-1 3 0,3-3 0,-3 3 0,3-3 0,-3 3 0,3 0 0,-3-2 0,1 2 0,1-3 0,-4-1 0,2 1 0,-3 0 0,-3 0 0,0 0 0,-1 0 0,1-3 0,4-1 0,2 1 0,-3-2 0,6 3 0,-5-3 0,2 1 0,-2-2 0,-1 0 0,1 0 0,-1 0 0,0 0 0,1 0 0,-1 0 0,0 0 0,1 0 0,-1 0 0,0 0 0,0 0 0,1 0 0,-1 0 0,3 3 0,0 0 0,3 2 0,0 0 0,0 1 0,0-1 0,0 0 0,-2-2 0,1 2 0,-1-2 0,-1 0 0,2 2 0,-4-2 0,2 0 0,-2-1 0,2 1 0,-2-2 0,4 4 0,-4-5 0,5 5 0,-3-2 0,1 0 0,1 2 0,-4-5 0,2 3 0,-2-1 0,-1 1 0,3 2 0,1-4 0,2-2 0,0-8 0,0 3 0,0-1 0,0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40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1 1982 24575,'5'0'0,"0"0"0,1 0 0,0 0 0,-1 0 0,1 0 0,0 0 0,-1 0 0,4 0 0,1 0 0,0 0 0,2-3 0,-2 2 0,3-5 0,0 2 0,1-5 0,-1 5 0,0-5 0,-3 5 0,-1-2 0,-4 3 0,1 0 0,0 3 0,-1 0 0,1 0 0,0-2 0,0 1 0,-1-1 0,1-1 0,0 0 0,0-3 0,-1 0 0,1 0 0,0 3 0,-1-2 0,1 4 0,0-1 0,-1 2 0,1 0 0,0 0 0,-1-3 0,1 0 0,0-3 0,-1 0 0,1 3 0,0-5 0,0 4 0,0-5 0,0 3 0,-1 3 0,-1-3 0,1 3 0,-5-3 0,5 3 0,-4-2 0,4 2 0,-2 0 0,2 0 0,0 3 0,1 0 0,-1 0 0,0 0 0,0 0 0,0 0 0,0 0 0,-2-2 0,2-1 0,-4-3 0,4 0 0,-4 0 0,4 0 0,-5 1 0,3-1 0,0-3 0,-2 2 0,4-2 0,-4 3 0,1 0 0,-2-3 0,3 3 0,-3-3 0,3 0 0,-3 2 0,0-2 0,0 3 0,0 0 0,0 0 0,0 1 0,2-1 0,-1 0 0,2 0 0,-3 0 0,3-3 0,-3 3 0,6-3 0,-3 4 0,0-1 0,1 3 0,-3-2 0,4 5 0,-2-5 0,2 4 0,1-4 0,-1 5 0,-2-5 0,2 2 0,-2-1 0,0-1 0,2 4 0,-1-4 0,1 2 0,1 0 0,-3-2 0,2 5 0,-1-13 0,2 8 0,0-6 0,0 3 0,0 4 0,0-5 0,0 3 0,0-3 0,0 2 0,-3-2 0,3 0 0,-6 3 0,6-4 0,-5 5 0,1-1 0,1-7 0,-2 5 0,5-5 0,-5 7 0,4-7 0,-1 6 0,0-9 0,1 9 0,-5-1 0,6 2 0,-6 1 0,3-1 0,-1 0 0,-1-3 0,1 2 0,1 1 0,-2 1 0,1 1 0,1-1 0,0-1 0,0 0 0,2 0 0,-5 1 0,5-1 0,-2 0 0,1 0 0,1 3 0,-2-2 0,0 2 0,2 0 0,-4-2 0,4 4 0,-2-8 0,3 6 0,-2-6 0,0 3 0,0-3 0,2 2 0,0-5 0,0 2 0,1-7 0,-3 3 0,2-4 0,-2 1 0,3 3 0,-3-3 0,-1 7 0,0-3 0,-2 7 0,1-7 0,-2 7 0,3-3 0,-2 3 0,1-3 0,-2 2 0,0-2 0,3 0 0,-2 2 0,2-5 0,-1 5 0,-1-5 0,1 2 0,1 0 0,-2 1 0,1 3 0,1 1 0,-3-1 0,5 0 0,-2 3 0,1-2 0,1 1 0,-2-4 0,0 1 0,2-1 0,-1-1 0,2-1 0,0-3 0,1 0 0,-3 0 0,1-1 0,-1 1 0,3 0 0,-1 3 0,0-2 0,0 5 0,-2-5 0,1 2 0,-2 0 0,1 1 0,1 3 0,-4 0 0,1 0 0,1 1 0,-3-1 0,5 0 0,-4 1 0,1-1 0,1 3 0,0 1 0,0-3 0,0-11 0,-3-2 0,0-14 0,3 8 0,1-3 0,3 5 0,0 3 0,0 2 0,-1 7 0,1 1 0,-2 3 0,1 3 0,0-2 0,3-2 0,-3 3 0,7-5 0,-7 6 0,6-3 0,-5 2 0,5-2 0,-5 6 0,5-9 0,-5 7 0,2-3 0,-4 2 0,1 0 0,0 0 0,-1-3 0,1 3 0,0-3 0,3 0 0,-3 0 0,3 0 0,-3 0 0,0 1 0,0-5 0,0 4 0,0-6 0,0 5 0,0-2 0,0 0 0,0 2 0,0-5 0,0 5 0,0-2 0,3 0 0,-3 2 0,3-2 0,-6 3 0,0 1 0,-1-1 0,-1 0 0,1 1 0,-2-1 0,0 0 0,0 0 0,3 3 0,-3-2 0,6 4 0,-4-4 0,4 5 0,-1-2 0,0 2 0,0 0 0,1 0 0,3-3 0,5 2 0,0-5 0,7 2 0,-7-3 0,8 0 0,-8 0 0,3 0 0,-4 0 0,-3 1 0,-1 0 0,-3 0 0,-1 3 0,1-2 0,0 4 0,-1-1 0,1 2 0,-3-3 0,2 2 0,-2-1 0,0-1 0,2 3 0,-2-3 0,2 1 0,1 1 0,-1-4 0,1 2 0,0-3 0,-1 3 0,1 1 0,0-1 0,-1 2 0,1-1 0,0 2 0,-1 0 0,1 0 0,-1 0 0,1 0 0,0 0 0,-1 0 0,1 0 0,0 0 0,-1 0 0,1 0 0,0 0 0,3 0 0,-3 2 0,3 1 0,0 4 0,-2-2 0,2 1 0,0 0 0,-3 0 0,4 4 0,-4-4 0,0 3 0,0 0 0,0-2 0,0 5 0,0-5 0,0 2 0,-3-4 0,2 1 0,-4 0 0,4 2 0,-2-2 0,3 3 0,-1-4 0,-1 1 0,1 0 0,-2 3 0,3-3 0,1 7 0,-1-4 0,0 5 0,4-4 0,-3-1 0,5-6 0,-5 0 0,3-3 0,4 0 0,3 0 0,5 0 0,5 0 0,-7 3 0,6 1 0,-8 6 0,5-2 0,-5 3 0,-1-1 0,-4-3 0,0 5 0,0-4 0,0 4 0,-3-5 0,0 5 0,-4-5 0,3 2 0,-3-3 0,3 0 0,-3 0 0,-3-1 0,2 1 0,-4 0 0,2 0 0,-1-1 0,-1 1 0,4 3 0,-4-2 0,2 2 0,-1-4 0,-1 1 0,4 0 0,-2-1 0,0 1 0,3 0 0,-3 0 0,2-1 0,1 1 0,0 0 0,0-1 0,7 2 0,-2-1 0,6 1 0,0 0 0,1 3 0,0 1 0,0 0 0,-4 6 0,3-5 0,14 17 0,-10-13 0,7 9 0,-15-12 0,1 0 0,-1 0 0,0 0 0,0-2 0,0 1 0,-3-5 0,2 2 0,-5-3 0,2 0 0,-4 0 0,1 0 0,0-1 0,-1-1 0,1 1 0,2 0 0,-1 2 0,1 1 0,-2-2 0,-1-1 0,1 1 0,0 0 0,0-3 0,-3 2 0,2-4 0,4 1 0,7 9 0,6-1 0,2 13 0,-1-7 0,-4 3 0,-1-8 0,-1 2 0,-3-2 0,3 0 0,0-2 0,-3 1 0,4-2 0,-1 2 0,1-3 0,0 3 0,0-3 0,-5 3 0,4-3 0,-6-1 0,9-2 0,-12-2 0,5-2 0,-4 0 0,-3 0 0,3 0 0,-3 0 0,0 0 0,-1 0 0,1 0 0,-3 3 0,2-3 0,-1 3 0,1-3 0,1 0 0,-3 2 0,5-1 0,-4 1 0,8-2 0,-2 0 0,3 3 0,0 1 0,0 2 0,0 4 0,-5-3 0,-2 2 0,-6-4 0,0 8 0,0-2 0,0 10 0,3-3 0,1 5 0,3-5 0,0-1 0,0 1 0,2-7 0,-1 2 0,1-7 0,-4 0 0,1-1 0,0 1 0,-1 0 0,1-1 0,0 1 0,-1 0 0,-2-1 0,2 1 0,-1 0 0,1-1 0,1-1 0,0-2 0,-1 1 0,1 0 0,0 0 0,0 2 0,-1-4 0,1 4 0,0-5 0,-1 5 0,1-4 0,0 2 0,-1-1 0,4 2 0,-2 1 0,5-1 0,-2-1 0,0-3 0,-1 0 0,0 0 0,-3 0 0,3 2 0,-3-1 0,0 1 0,-1-2 0,4 0 0,10 0 0,18 0 0,-5 4 0,12 0 0,-16 4 0,6 0 0,-1 1 0,-5-5 0,-1 3 0,-4-3 0,-5 3 0,-1 0 0,-4 0 0,1-1 0,-1 1 0,0 0 0,-3-1 0,-1 0 0,-4-1 0,1 1 0,0 0 0,-1 0 0,1-1 0,0-1 0,0 1 0,-1-5 0,1 5 0,0-1 0,-1 1 0,1 1 0,0 0 0,-1-1 0,1 1 0,6 3 0,-5-3 0,4 3 0,-2-6 0,-2-1 0,2-2 0,0 3 0,-2 1 0,5 2 0,-2 0 0,3 1 0,0-1 0,-3 1 0,2-1 0,-2 0 0,0 0 0,2-2 0,-6-2 0,3-2 0,0 0 0,1 0 0,-1 0 0,-1 0 0,-2 0 0,0 0 0,0 0 0,-1 0 0,1 0 0,0 0 0,-1 0 0,1 0 0,0 0 0,-1 0 0,4 0 0,-2 0 0,5 0 0,-5 3 0,2-2 0,-3 4 0,7-5 0,0 5 0,5-1 0,-6-1 0,0 3 0,-5-3 0,5 4 0,-5-1 0,5 0 0,-2 0 0,0 4 0,2 0 0,-1 0 0,2-1 0,-3-2 0,2-1 0,-6 0 0,3 0 0,-3 0 0,0-1 0,0 1 0,-1 0 0,1-3 0,0-1 0,-1-2 0,1 0 0,-1 0 0,1 3 0,0-2 0,0 4 0,-1-5 0,1 3 0,-3-1 0,2 2 0,-2-1 0,3-1 0,-1-2 0,1 0 0,-1 0 0,0 0 0,0 0 0,1 3 0,-1-3 0,0 2 0,1-2 0,-1 0 0,0 0 0,0 0 0,-2 3 0,2-2 0,-7 1 0,1-2 0,-4 0 0,2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41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0 1963 24575,'4'0'0,"0"0"0,0 0 0,1 0 0,-1 0 0,0 0 0,0 0 0,0 0 0,1 0 0,-1 0 0,0 0 0,0 0 0,1 0 0,-1 0 0,0 0 0,0 0 0,1-6 0,-1 5 0,1-10 0,-1 9 0,1-3 0,-1 5 0,1-5 0,-1 4 0,1-4 0,-1 5 0,0 0 0,1 0 0,-1 0 0,1 0 0,-3-6 0,3 5 0,-3-5 0,3 6 0,-1-5 0,1 4 0,-1-5 0,0 6 0,1 0 0,0 0 0,-1 0 0,1 0 0,-1 0 0,1 0 0,-1 0 0,1 0 0,-1-5 0,1 3 0,2-3 0,-2 5 0,2 0 0,-2 0 0,0 0 0,2 0 0,-2-6 0,2 5 0,-2-5 0,2 6 0,-2 0 0,2 0 0,-2 0 0,-1 0 0,1 0 0,-1 0 0,1 0 0,-1 0 0,1 0 0,-1 0 0,1 0 0,-1 0 0,1 0 0,-1 0 0,0 0 0,1-5 0,-1 4 0,1-5 0,-1 6 0,0 0 0,-1-5 0,0 3 0,0-3 0,1 5 0,1-6 0,-1 5 0,1-9 0,-1 8 0,1-3 0,-1 0 0,1 3 0,-1-3 0,1-1 0,-1 0 0,1-1 0,-1-4 0,1 9 0,0-8 0,-1 3 0,1 0 0,-1-4 0,1 10 0,-1-10 0,1 9 0,-1-9 0,1 10 0,-1-4 0,1-1 0,-1 5 0,1-5 0,0 1 0,-1 3 0,1-9 0,-1 5 0,1-6 0,-1 0 0,0 0 0,1 5 0,0-4 0,-1 4 0,1-5 0,-1-1 0,1 7 0,-1-5 0,1 9 0,-1-9 0,1 10 0,-1-10 0,1 10 0,-1-9 0,-1 3 0,1 1 0,-2-5 0,2 5 0,0-5 0,-1-1 0,1 6 0,-2 1 0,1-1 0,1 5 0,-2-5 0,1 1 0,-2-1 0,-1-13 0,0 6 0,3-13 0,0 5 0,1 0 0,2-5 0,-2 12 0,4-6 0,-3 13 0,2-5 0,-2 6 0,-1-7 0,1 1 0,-1 0 0,1 0 0,-1-1 0,1 1 0,2-7 0,-2 5 0,2-6 0,-2 8 0,-1 0 0,1-1 0,-1 1 0,1 0 0,-1 0 0,1 5 0,-3-3 0,2 9 0,-1-4 0,-1-1 0,2 5 0,-1-10 0,1 5 0,-2-6 0,2 0 0,-1 0 0,1 0 0,-1 0 0,1 5 0,-4-3 0,4 8 0,-1-9 0,1 10 0,1-10 0,-1 4 0,0-5 0,1 0 0,-1 6 0,1-5 0,-1 4 0,1-5 0,0-1 0,-1 1 0,1 0 0,-1-7 0,1 5 0,2-6 0,-1 7 0,1 0 0,-3 1 0,3-1 0,-1 0 0,1 0 0,0 0 0,-2 1 0,5-2 0,-5 1 0,5 0 0,-2-1 0,0 1 0,1-1 0,-1 1 0,0 0 0,2-1 0,-5 7 0,5-6 0,-1-6 0,2 2 0,-1-8 0,0 11 0,-5 2 0,2-1 0,0 0 0,-1 0 0,1 6 0,-3-4 0,4 3 0,-3-5 0,2 0 0,-3 7 0,1-5 0,0 4 0,-1 0 0,1-4 0,-1 4 0,1 0 0,1-9 0,-1 13 0,2-13 0,-3 14 0,1-3 0,-2 0 0,1 3 0,-2-8 0,2 9 0,0-4 0,0 5 0,0-6 0,3 5 0,1-11 0,0 11 0,-1-11 0,0 10 0,-2-3 0,5 5 0,-5-5 0,3-2 0,-4 0 0,1 2 0,2 5 0,-2 0 0,2-6 0,-2 5 0,-1-5 0,1 6 0,-1-5 0,1 3 0,-1-3 0,1 5 0,-1 0 0,1-5 0,-1 3 0,1-3 0,0-1 0,-1 5 0,1-5 0,-1 6 0,1-5 0,1 4 0,-1-5 0,2 6 0,-3-5 0,1 3 0,-3-9 0,2 10 0,-1-5 0,1 1 0,1 4 0,-1-9 0,1 8 0,-1-8 0,1 8 0,-1-3 0,0 5 0,0 0 0,1 0 0,-3-5 0,2 4 0,-1-5 0,1 6 0,1 0 0,-3-5 0,2 3 0,-1-3 0,1 5 0,1 0 0,-1 0 0,0 0 0,1 0 0,-1 0 0,1 0 0,-1 0 0,1 0 0,-1 0 0,1 0 0,-1 0 0,1-6 0,-1 5 0,1-5 0,-1 6 0,1 0 0,-1 0 0,1 0 0,-1 0 0,1 0 0,-1 0 0,1 0 0,2 0 0,-2 0 0,2 0 0,1 0 0,-3 0 0,2 0 0,-2 0 0,2 0 0,-2 0 0,2 0 0,-2 0 0,-1 0 0,1 0 0,-1 0 0,1 0 0,-1 0 0,1 0 0,2 0 0,-2 0 0,2 0 0,-2 0 0,-1 0 0,4 0 0,-3 0 0,4 0 0,-4 0 0,2 0 0,-3 0 0,1 0 0,-1 0 0,1 0 0,-1 0 0,1 0 0,-1 0 0,1 0 0,-3 6 0,2-5 0,-1 5 0,1-1 0,1-4 0,-1 4 0,1-5 0,-1 5 0,0-4 0,1 5 0,-2-1 0,1-3 0,-2 3 0,3-5 0,-1 0 0,-1 5 0,1-3 0,-2 3 0,3 0 0,-1-3 0,1 3 0,-1 1 0,1-5 0,-1 4 0,1 1 0,-1-5 0,0 9 0,1-8 0,-1 3 0,1 0 0,-1-4 0,1 10 0,-1-10 0,1 10 0,0-10 0,-1 5 0,1-1 0,-1-3 0,1 3 0,-1 0 0,1-3 0,-1 3 0,1 0 0,-1-3 0,1 3 0,2 1 0,-2-4 0,3 9 0,-4-9 0,3 3 0,-2 1 0,3-5 0,-1 4 0,-2 1 0,2-5 0,0 4 0,-2 1 0,5-5 0,-5 10 0,3-10 0,-1 5 0,-2-1 0,2-4 0,0 11 0,-1-11 0,1 11 0,-3-11 0,5 11 0,-3-5 0,3 0 0,-1-1 0,-3-1 0,2-3 0,0 3 0,-2 0 0,2-3 0,1 9 0,-3-9 0,2 9 0,0-9 0,-2 8 0,2-8 0,-2 9 0,0-5 0,-1 1 0,3 4 0,-2-5 0,1 1 0,-1-2 0,-1 1 0,1-5 0,-1 10 0,1-4 0,0-1 0,-1 5 0,1-9 0,-1 8 0,1-3 0,-1 0 0,1 4 0,-1-10 0,-1 9 0,1-8 0,-2 8 0,3-8 0,-1 3 0,-1 1 0,-1 0 0,-1 0 0,5-1 0,1-5 0,3 0 0,1 0 0,-1 0 0,1 0 0,-1 0 0,1 6 0,-1 2 0,0-1 0,-2 5 0,2-5 0,-2 0 0,2 6 0,1-6 0,-4 1 0,1 4 0,-1-11 0,-2 10 0,5-4 0,-5 0 0,5 6 0,-5-12 0,2 11 0,0-11 0,-2 4 0,5 2 0,-5-6 0,5 12 0,-2-6 0,0 1 0,2 4 0,-3-10 0,1 4 0,7 0 0,-9-4 0,8 4 0,-8-1 0,1-3 0,0 9 0,1-9 0,-1 9 0,3-3 0,-5-2 0,5 7 0,-5-12 0,5 12 0,-5-12 0,5 12 0,-5-12 0,2 5 0,1 1 0,-3-6 0,2 5 0,2 0 0,-3-5 0,3 10 0,-5-10 0,1 10 0,2-10 0,-2 10 0,3-10 0,-1 11 0,-2-5 0,5 0 0,-5-1 0,5 0 0,-5-5 0,2 6 0,0-1 0,-2-5 0,5 5 0,-5 0 0,5-5 0,0 10 0,1-4 0,1 0 0,-4 5 0,2-11 0,-2 11 0,0-11 0,1 6 0,-1-1 0,0-5 0,-1 5 0,0-6 0,-2 0 0,5 7 0,-5-6 0,3 11 0,-4-11 0,1 10 0,-1-10 0,1 10 0,1-10 0,-1 5 0,2-6 0,-3 0 0,1 5 0,0-4 0,-3 10 0,2-10 0,-3 9 0,1-3 0,-2 5 0,0 0 0,3-6 0,3 0 0,6-6 0,-1 0 0,6 0 0,-2 7 0,3-6 0,-4 6 0,3-7 0,-3 7 0,8-5 0,-3 12 0,-1-12 0,-1 12 0,-2-6 0,-1 1 0,3 5 0,-6-6 0,6 0 0,-5 5 0,1-12 0,-2 5 0,-1-6 0,1 7 0,2-6 0,-1 5 0,-1 0 0,2-5 0,-5 11 0,6-11 0,-4 12 0,1-6 0,-1 1 0,1 4 0,-1-10 0,1 4 0,-1-6 0,0 0 0,1 0 0,-1 0 0,-2 0 0,2 0 0,-5 0 0,5 0 0,-5 5 0,5-3 0,-5 9 0,5-4 0,-2 0 0,2-1 0,1-6 0,-1 0 0,0 0 0,4 0 0,-3 0 0,6 0 0,3 0 0,-2 0 0,5 7 0,-5-5 0,-4 11 0,3-4 0,-2-2 0,3 0 0,-4-7 0,3 0 0,-2 0 0,-1 0 0,0 0 0,-4 0 0,4 0 0,-3 0 0,3 7 0,-6-6 0,1 11 0,-1-4 0,3 0 0,-1 4 0,5-10 0,-6 4 0,6-6 0,-8 0 0,1 5 0,2-3 0,-5 3 0,2-5 0,1 6 0,-3-4 0,2 9 0,0-3 0,-2-1 0,2 4 0,-2-9 0,0 8 0,1-8 0,-1 9 0,2-10 0,-3 4 0,1 1 0,2-5 0,-2 10 0,2-10 0,1 11 0,-3-5 0,5 0 0,-3 5 0,4-5 0,-3 1 0,1 5 0,-3-12 0,3 11 0,-3-10 0,3 4 0,-3-6 0,3 6 0,-3-4 0,5 4 0,-2-6 0,3 0 0,-1 0 0,-4 0 0,3 6 0,-2-4 0,0 4 0,2-6 0,-5 0 0,2 0 0,-3 0 0,1 0 0,2 0 0,-2 0 0,3 0 0,-1 0 0,1 6 0,-1-4 0,3 4 0,0-6 0,1 0 0,-1 0 0,-3 0 0,-3 0 0,4 0 0,-3 0 0,2 0 0,-3 0 0,1 0 0,0 0 0,2 0 0,1 0 0,2 0 0,4 0 0,-3 0 0,6 0 0,-3 0 0,4 0 0,0-7 0,1 5 0,-4-5 0,0 7 0,-7 0 0,-1 0 0,-2 0 0,-1 0 0,1 0 0,-1 0 0,0 0 0,0 0 0,-1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5:28:41.242"/>
    </inkml:context>
    <inkml:brush xml:id="br0">
      <inkml:brushProperty name="width" value="0.02646" units="cm"/>
      <inkml:brushProperty name="height" value="0.02646" units="cm"/>
      <inkml:brushProperty name="color" value="#F4C952"/>
    </inkml:brush>
  </inkml:definitions>
  <inkml:trace contextRef="#ctx0" brushRef="#br0">0 1963 24575,'4'0'0,"0"0"0,0 0 0,1 0 0,-1 0 0,0 0 0,0 0 0,0 0 0,1 0 0,-1 0 0,0 0 0,0 0 0,1 0 0,-1 0 0,0 0 0,0 0 0,1-6 0,-1 5 0,1-10 0,-1 9 0,1-3 0,-1 5 0,1-5 0,-1 4 0,1-4 0,-1 5 0,0 0 0,1 0 0,-1 0 0,1 0 0,-3-6 0,3 5 0,-3-5 0,3 6 0,-1-5 0,1 4 0,-1-5 0,0 6 0,1 0 0,0 0 0,-1 0 0,1 0 0,-1 0 0,1 0 0,-1 0 0,1 0 0,-1-5 0,1 3 0,2-3 0,-2 5 0,2 0 0,-2 0 0,0 0 0,2 0 0,-2-6 0,2 5 0,-2-5 0,2 6 0,-2 0 0,2 0 0,-2 0 0,-1 0 0,1 0 0,-1 0 0,1 0 0,-1 0 0,1 0 0,-1 0 0,1 0 0,-1 0 0,1 0 0,-1 0 0,0 0 0,1-5 0,-1 4 0,1-5 0,-1 6 0,0 0 0,-1-5 0,0 3 0,0-3 0,1 5 0,1-6 0,-1 5 0,1-9 0,-1 8 0,1-3 0,-1 0 0,1 3 0,-1-3 0,1-1 0,-1 0 0,1-1 0,-1-4 0,1 9 0,0-8 0,-1 3 0,1 0 0,-1-4 0,1 10 0,-1-10 0,1 9 0,-1-9 0,1 10 0,-1-4 0,1-1 0,-1 5 0,1-5 0,0 1 0,-1 3 0,1-9 0,-1 5 0,1-6 0,-1 0 0,0 0 0,1 5 0,0-4 0,-1 4 0,1-5 0,-1-1 0,1 7 0,-1-5 0,1 9 0,-1-9 0,1 10 0,-1-10 0,1 10 0,-1-9 0,-1 3 0,1 1 0,-2-5 0,2 5 0,0-5 0,-1-1 0,1 6 0,-2 1 0,1-1 0,1 5 0,-2-5 0,1 1 0,-2-1 0,-1-13 0,0 6 0,3-13 0,0 5 0,1 0 0,2-5 0,-2 12 0,4-6 0,-3 13 0,2-5 0,-2 6 0,-1-7 0,1 1 0,-1 0 0,1 0 0,-1-1 0,1 1 0,2-7 0,-2 5 0,2-6 0,-2 8 0,-1 0 0,1-1 0,-1 1 0,1 0 0,-1 0 0,1 5 0,-3-3 0,2 9 0,-1-4 0,-1-1 0,2 5 0,-1-10 0,1 5 0,-2-6 0,2 0 0,-1 0 0,1 0 0,-1 0 0,1 5 0,-4-3 0,4 8 0,-1-9 0,1 10 0,1-10 0,-1 4 0,0-5 0,1 0 0,-1 6 0,1-5 0,-1 4 0,1-5 0,0-1 0,-1 1 0,1 0 0,-1-7 0,1 5 0,2-6 0,-1 7 0,1 0 0,-3 1 0,3-1 0,-1 0 0,1 0 0,0 0 0,-2 1 0,5-2 0,-5 1 0,5 0 0,-2-1 0,0 1 0,1-1 0,-1 1 0,0 0 0,2-1 0,-5 7 0,5-6 0,-1-6 0,2 2 0,-1-8 0,0 11 0,-5 2 0,2-1 0,0 0 0,-1 0 0,1 6 0,-3-4 0,4 3 0,-3-5 0,2 0 0,-3 7 0,1-5 0,0 4 0,-1 0 0,1-4 0,-1 4 0,1 0 0,1-9 0,-1 13 0,2-13 0,-3 14 0,1-3 0,-2 0 0,1 3 0,-2-8 0,2 9 0,0-4 0,0 5 0,0-6 0,3 5 0,1-11 0,0 11 0,-1-11 0,0 10 0,-2-3 0,5 5 0,-5-5 0,3-2 0,-4 0 0,1 2 0,2 5 0,-2 0 0,2-6 0,-2 5 0,-1-5 0,1 6 0,-1-5 0,1 3 0,-1-3 0,1 5 0,-1 0 0,1-5 0,-1 3 0,1-3 0,0-1 0,-1 5 0,1-5 0,-1 6 0,1-5 0,1 4 0,-1-5 0,2 6 0,-3-5 0,1 3 0,-3-9 0,2 10 0,-1-5 0,1 1 0,1 4 0,-1-9 0,1 8 0,-1-8 0,1 8 0,-1-3 0,0 5 0,0 0 0,1 0 0,-3-5 0,2 4 0,-1-5 0,1 6 0,1 0 0,-3-5 0,2 3 0,-1-3 0,1 5 0,1 0 0,-1 0 0,0 0 0,1 0 0,-1 0 0,1 0 0,-1 0 0,1 0 0,-1 0 0,1 0 0,-1 0 0,1-6 0,-1 5 0,1-5 0,-1 6 0,1 0 0,-1 0 0,1 0 0,-1 0 0,1 0 0,-1 0 0,1 0 0,2 0 0,-2 0 0,2 0 0,1 0 0,-3 0 0,2 0 0,-2 0 0,2 0 0,-2 0 0,2 0 0,-2 0 0,-1 0 0,1 0 0,-1 0 0,1 0 0,-1 0 0,1 0 0,2 0 0,-2 0 0,2 0 0,-2 0 0,-1 0 0,4 0 0,-3 0 0,4 0 0,-4 0 0,2 0 0,-3 0 0,1 0 0,-1 0 0,1 0 0,-1 0 0,1 0 0,-1 0 0,1 0 0,-3 6 0,2-5 0,-1 5 0,1-1 0,1-4 0,-1 4 0,1-5 0,-1 5 0,0-4 0,1 5 0,-2-1 0,1-3 0,-2 3 0,3-5 0,-1 0 0,-1 5 0,1-3 0,-2 3 0,3 0 0,-1-3 0,1 3 0,-1 1 0,1-5 0,-1 4 0,1 1 0,-1-5 0,0 9 0,1-8 0,-1 3 0,1 0 0,-1-4 0,1 10 0,-1-10 0,1 10 0,0-10 0,-1 5 0,1-1 0,-1-3 0,1 3 0,-1 0 0,1-3 0,-1 3 0,1 0 0,-1-3 0,1 3 0,2 1 0,-2-4 0,3 9 0,-4-9 0,3 3 0,-2 1 0,3-5 0,-1 4 0,-2 1 0,2-5 0,0 4 0,-2 1 0,5-5 0,-5 10 0,3-10 0,-1 5 0,-2-1 0,2-4 0,0 11 0,-1-11 0,1 11 0,-3-11 0,5 11 0,-3-5 0,3 0 0,-1-1 0,-3-1 0,2-3 0,0 3 0,-2 0 0,2-3 0,1 9 0,-3-9 0,2 9 0,0-9 0,-2 8 0,2-8 0,-2 9 0,0-5 0,-1 1 0,3 4 0,-2-5 0,1 1 0,-1-2 0,-1 1 0,1-5 0,-1 10 0,1-4 0,0-1 0,-1 5 0,1-9 0,-1 8 0,1-3 0,-1 0 0,1 4 0,-1-10 0,-1 9 0,1-8 0,-2 8 0,3-8 0,-1 3 0,-1 1 0,-1 0 0,-1 0 0,5-1 0,1-5 0,3 0 0,1 0 0,-1 0 0,1 0 0,-1 0 0,1 6 0,-1 2 0,0-1 0,-2 5 0,2-5 0,-2 0 0,2 6 0,1-6 0,-4 1 0,1 4 0,-1-11 0,-2 10 0,5-4 0,-5 0 0,5 6 0,-5-12 0,2 11 0,0-11 0,-2 4 0,5 2 0,-5-6 0,5 12 0,-2-6 0,0 1 0,2 4 0,-3-10 0,1 4 0,7 0 0,-9-4 0,8 4 0,-8-1 0,1-3 0,0 9 0,1-9 0,-1 9 0,3-3 0,-5-2 0,5 7 0,-5-12 0,5 12 0,-5-12 0,5 12 0,-5-12 0,2 5 0,1 1 0,-3-6 0,2 5 0,2 0 0,-3-5 0,3 10 0,-5-10 0,1 10 0,2-10 0,-2 10 0,3-10 0,-1 11 0,-2-5 0,5 0 0,-5-1 0,5 0 0,-5-5 0,2 6 0,0-1 0,-2-5 0,5 5 0,-5 0 0,5-5 0,0 10 0,1-4 0,1 0 0,-4 5 0,2-11 0,-2 11 0,0-11 0,1 6 0,-1-1 0,0-5 0,-1 5 0,0-6 0,-2 0 0,5 7 0,-5-6 0,3 11 0,-4-11 0,1 10 0,-1-10 0,1 10 0,1-10 0,-1 5 0,2-6 0,-3 0 0,1 5 0,0-4 0,-3 10 0,2-10 0,-3 9 0,1-3 0,-2 5 0,0 0 0,3-6 0,3 0 0,6-6 0,-1 0 0,6 0 0,-2 7 0,3-6 0,-4 6 0,3-7 0,-3 7 0,8-5 0,-3 12 0,-1-12 0,-1 12 0,-2-6 0,-1 1 0,3 5 0,-6-6 0,6 0 0,-5 5 0,1-12 0,-2 5 0,-1-6 0,1 7 0,2-6 0,-1 5 0,-1 0 0,2-5 0,-5 11 0,6-11 0,-4 12 0,1-6 0,-1 1 0,1 4 0,-1-10 0,1 4 0,-1-6 0,0 0 0,1 0 0,-1 0 0,-2 0 0,2 0 0,-5 0 0,5 0 0,-5 5 0,5-3 0,-5 9 0,5-4 0,-2 0 0,2-1 0,1-6 0,-1 0 0,0 0 0,4 0 0,-3 0 0,6 0 0,3 0 0,-2 0 0,5 7 0,-5-5 0,-4 11 0,3-4 0,-2-2 0,3 0 0,-4-7 0,3 0 0,-2 0 0,-1 0 0,0 0 0,-4 0 0,4 0 0,-3 0 0,3 7 0,-6-6 0,1 11 0,-1-4 0,3 0 0,-1 4 0,5-10 0,-6 4 0,6-6 0,-8 0 0,1 5 0,2-3 0,-5 3 0,2-5 0,1 6 0,-3-4 0,2 9 0,0-3 0,-2-1 0,2 4 0,-2-9 0,0 8 0,1-8 0,-1 9 0,2-10 0,-3 4 0,1 1 0,2-5 0,-2 10 0,2-10 0,1 11 0,-3-5 0,5 0 0,-3 5 0,4-5 0,-3 1 0,1 5 0,-3-12 0,3 11 0,-3-10 0,3 4 0,-3-6 0,3 6 0,-3-4 0,5 4 0,-2-6 0,3 0 0,-1 0 0,-4 0 0,3 6 0,-2-4 0,0 4 0,2-6 0,-5 0 0,2 0 0,-3 0 0,1 0 0,2 0 0,-2 0 0,3 0 0,-1 0 0,1 6 0,-1-4 0,3 4 0,0-6 0,1 0 0,-1 0 0,-3 0 0,-3 0 0,4 0 0,-3 0 0,2 0 0,-3 0 0,1 0 0,0 0 0,2 0 0,1 0 0,2 0 0,4 0 0,-3 0 0,6 0 0,-3 0 0,4 0 0,0-7 0,1 5 0,-4-5 0,0 7 0,-7 0 0,-1 0 0,-2 0 0,-1 0 0,1 0 0,-1 0 0,0 0 0,0 0 0,-1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79C80-59C6-3543-B251-8690F5EA10A3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2C56C-C014-BF4F-9D5D-CABA4F11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Heart, </a:t>
            </a:r>
          </a:p>
          <a:p>
            <a:r>
              <a:rPr lang="en-US" dirty="0"/>
              <a:t>Injury </a:t>
            </a:r>
          </a:p>
          <a:p>
            <a:r>
              <a:rPr lang="en-US" dirty="0"/>
              <a:t>Immune cells</a:t>
            </a:r>
          </a:p>
          <a:p>
            <a:r>
              <a:rPr lang="en-US" dirty="0"/>
              <a:t>Signaling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C56C-C014-BF4F-9D5D-CABA4F11B9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3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C56C-C014-BF4F-9D5D-CABA4F11B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C56C-C014-BF4F-9D5D-CABA4F11B9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82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C56C-C014-BF4F-9D5D-CABA4F11B9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16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56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03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69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C56C-C014-BF4F-9D5D-CABA4F11B9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5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2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88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50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C56C-C014-BF4F-9D5D-CABA4F11B9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93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FIM provides the amount of information an observable could provide around an unknown parameter, and it has been </a:t>
            </a:r>
          </a:p>
          <a:p>
            <a:r>
              <a:rPr lang="en-US" dirty="0"/>
              <a:t>extensively used to estimate how well potential experiments will constrain model parameters.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9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C78C-ED28-B64A-B07F-032947FCF3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17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497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9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78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76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92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DD19C-55EE-B242-A07F-14B0B9D8EA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6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1D2F-E43F-7A4A-A3EC-22C39E1C8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D7215-86F8-BD40-ABE1-169CAD19B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1875-1CDA-334E-9577-6AB6D838F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098A-F5E1-F041-80A8-54E1028E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9DB6-5536-A64F-B15B-0E55C47C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2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0D54-481E-FF4F-9437-CE3CF1D9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A7A3A-2374-364B-BB5A-CAC811306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35ADC-021A-CB42-A362-9B67BE115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CAD7-CC45-4C42-AB91-CC5C7E91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6B699-C999-7C4D-B047-D2CE4A8DA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8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7BE5E-B512-364B-93D8-7C1844564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9661E-F2DF-1044-9E57-3C76C8054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30125-1BFC-0F49-8C8D-09FAD9E1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EC8CC-F400-3E4E-ABBF-2445A359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4AB19-4E79-9E45-B3DF-73A0298A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2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497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30C2-3029-D848-944B-771211AE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1075A-67CE-834D-AD35-08ABEDE44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C6386-6C6B-1B40-8C16-A503F6BA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4B1F-03F0-D14E-8BA6-6B363F9E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0D8BF-19F9-A545-B674-344093DB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5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1398-6FFB-DA4D-8D8B-D517B83F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4D632-C642-6F4F-9607-576290EAA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982F6-D9EB-0B42-8C9E-1ABE41A3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9228-6C3F-3942-B9DE-496F2D23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4362A-EAA1-A54E-B9A2-363B949D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7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2E7C-46A6-3E40-8D69-8CB5DDF2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3093-BFF7-B24A-A181-ED8F5A9EB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19AEA-164E-8347-AFF4-35861057A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7101A-2B9F-CA49-87C2-ED1B7737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13C32-FEA6-8A42-B037-16BB8464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64DFE-5496-704D-9495-06B11BA8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4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BDD9-2592-904D-B631-EE3A4ECE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BAAD4-F5AB-264E-8769-B6D47B50B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32886-1D03-434B-A5BA-87518B4BD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78012-30D6-0A4E-9380-736059560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AC5BD-6072-2647-ABA9-553562565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C22409-45F9-7147-8AAC-9072227A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BB6B6-3F11-C841-92AA-0B50AAF9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AEFD0-ADCE-3E4E-909E-8B73E4C53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7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217B-7536-C54C-9C72-2BB8C51B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062B3-41DD-1644-A05C-AE4434BE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57282-7023-D04D-A762-054555C7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A2FC0-FDBB-4044-8145-C954DFEA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41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465AA-FA75-634C-89B1-778AAE11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511D2-DCDC-FC4A-A3F0-10E17C48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83EEA-828F-184B-B353-30C6DA44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0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28BE-4189-AD4D-9847-507EA89A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F3B9B-053D-8447-95E6-26EDC7699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FA90C-1FE2-5D4B-8765-70EC7D2E4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29C83-2331-B14E-BBBC-854B9A05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B0B77-05F2-1044-A7C3-5D949AEE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BE062-994A-6E4D-83DC-EC1E8BF4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8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39BE-BE80-6C42-82ED-97D7294F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177508-8D2D-BE42-B5B0-9B45E8076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69B29-82A6-3444-AB2F-1802B0B4C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0557A-7CE0-1C48-ACF7-56DD6C8A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C9FBB-AE7B-6746-9809-BCC68941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1C99B-DAEA-4046-AEAD-53692A65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7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55636-9151-EA44-8C82-E3798B00D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DB85A-CA67-B049-B569-1BA3F70B8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2E1CB-687E-DD42-8407-CB2D4F1C8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58E4-0161-FC42-B9CB-4FAA19CF8307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BE650-B2B5-0148-9583-6D3C028BE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F2CA0-4B25-5A4D-B23F-D218359CD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194A2-FD2F-EE49-AD85-688395A5C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6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3JJE4EjfW9P5ZITEeS5p8Ui60xV3etK?usp=sharing#scrollTo=QPiYgZz3gSZ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jpe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5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customXml" Target="../ink/ink2.xml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png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emf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9/big.2020.038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emf"/><Relationship Id="rId18" Type="http://schemas.openxmlformats.org/officeDocument/2006/relationships/image" Target="../media/image105.emf"/><Relationship Id="rId26" Type="http://schemas.openxmlformats.org/officeDocument/2006/relationships/image" Target="../media/image561.png"/><Relationship Id="rId3" Type="http://schemas.openxmlformats.org/officeDocument/2006/relationships/image" Target="../media/image93.emf"/><Relationship Id="rId21" Type="http://schemas.openxmlformats.org/officeDocument/2006/relationships/customXml" Target="../ink/ink5.xml"/><Relationship Id="rId34" Type="http://schemas.openxmlformats.org/officeDocument/2006/relationships/customXml" Target="../ink/ink14.xml"/><Relationship Id="rId7" Type="http://schemas.openxmlformats.org/officeDocument/2006/relationships/image" Target="../media/image97.jpg"/><Relationship Id="rId12" Type="http://schemas.openxmlformats.org/officeDocument/2006/relationships/image" Target="../media/image470.png"/><Relationship Id="rId17" Type="http://schemas.openxmlformats.org/officeDocument/2006/relationships/image" Target="../media/image104.emf"/><Relationship Id="rId25" Type="http://schemas.openxmlformats.org/officeDocument/2006/relationships/customXml" Target="../ink/ink7.xml"/><Relationship Id="rId33" Type="http://schemas.openxmlformats.org/officeDocument/2006/relationships/customXml" Target="../ink/ink13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00.png"/><Relationship Id="rId20" Type="http://schemas.openxmlformats.org/officeDocument/2006/relationships/image" Target="../media/image530.png"/><Relationship Id="rId29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101.emf"/><Relationship Id="rId24" Type="http://schemas.openxmlformats.org/officeDocument/2006/relationships/image" Target="../media/image550.png"/><Relationship Id="rId32" Type="http://schemas.openxmlformats.org/officeDocument/2006/relationships/customXml" Target="../ink/ink12.xml"/><Relationship Id="rId5" Type="http://schemas.openxmlformats.org/officeDocument/2006/relationships/image" Target="../media/image95.emf"/><Relationship Id="rId15" Type="http://schemas.openxmlformats.org/officeDocument/2006/relationships/customXml" Target="../ink/ink3.xml"/><Relationship Id="rId23" Type="http://schemas.openxmlformats.org/officeDocument/2006/relationships/customXml" Target="../ink/ink6.xml"/><Relationship Id="rId28" Type="http://schemas.openxmlformats.org/officeDocument/2006/relationships/image" Target="../media/image570.png"/><Relationship Id="rId10" Type="http://schemas.openxmlformats.org/officeDocument/2006/relationships/image" Target="../media/image100.emf"/><Relationship Id="rId19" Type="http://schemas.openxmlformats.org/officeDocument/2006/relationships/customXml" Target="../ink/ink4.xml"/><Relationship Id="rId31" Type="http://schemas.openxmlformats.org/officeDocument/2006/relationships/customXml" Target="../ink/ink11.xml"/><Relationship Id="rId4" Type="http://schemas.openxmlformats.org/officeDocument/2006/relationships/image" Target="../media/image94.emf"/><Relationship Id="rId9" Type="http://schemas.openxmlformats.org/officeDocument/2006/relationships/image" Target="../media/image99.emf"/><Relationship Id="rId14" Type="http://schemas.openxmlformats.org/officeDocument/2006/relationships/image" Target="../media/image103.emf"/><Relationship Id="rId22" Type="http://schemas.openxmlformats.org/officeDocument/2006/relationships/image" Target="../media/image540.png"/><Relationship Id="rId27" Type="http://schemas.openxmlformats.org/officeDocument/2006/relationships/customXml" Target="../ink/ink8.xml"/><Relationship Id="rId30" Type="http://schemas.openxmlformats.org/officeDocument/2006/relationships/customXml" Target="../ink/ink10.xml"/><Relationship Id="rId8" Type="http://schemas.openxmlformats.org/officeDocument/2006/relationships/image" Target="../media/image98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vanderbilt.edu/vu-wp0/wp-content/uploads/sites/157/2018/11/08171621/ACCRE-Cheat-Sheet-November-2018.pdf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89/big.2020.038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ashnsaz_et_al_STAR-Protocols_TimelapsHog1YFP">
            <a:hlinkClick r:id="" action="ppaction://media"/>
            <a:extLst>
              <a:ext uri="{FF2B5EF4-FFF2-40B4-BE49-F238E27FC236}">
                <a16:creationId xmlns:a16="http://schemas.microsoft.com/office/drawing/2014/main" id="{1CBB4088-91A8-AD43-18C3-CA063308A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4511" y="-8279"/>
            <a:ext cx="9802977" cy="68662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E26EA0-CA5E-54AE-1B77-B6EC6151620D}"/>
              </a:ext>
            </a:extLst>
          </p:cNvPr>
          <p:cNvSpPr txBox="1">
            <a:spLocks/>
          </p:cNvSpPr>
          <p:nvPr/>
        </p:nvSpPr>
        <p:spPr>
          <a:xfrm>
            <a:off x="1745067" y="674178"/>
            <a:ext cx="8701864" cy="1140031"/>
          </a:xfrm>
          <a:prstGeom prst="rect">
            <a:avLst/>
          </a:prstGeom>
          <a:solidFill>
            <a:srgbClr val="F2F2F2">
              <a:alpha val="74902"/>
            </a:srgbClr>
          </a:solidFill>
        </p:spPr>
        <p:txBody>
          <a:bodyPr vert="horz" lIns="97535" tIns="48768" rIns="97535" bIns="48768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 Black" panose="020B0604020202020204" pitchFamily="34" charset="0"/>
                <a:cs typeface="Arial Black" panose="020B0604020202020204" pitchFamily="34" charset="0"/>
              </a:rPr>
              <a:t>Big Data and Dynamic Cellular Response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37D0CE-CFC2-8165-0DEC-7F188F066E02}"/>
              </a:ext>
            </a:extLst>
          </p:cNvPr>
          <p:cNvSpPr txBox="1">
            <a:spLocks/>
          </p:cNvSpPr>
          <p:nvPr/>
        </p:nvSpPr>
        <p:spPr>
          <a:xfrm>
            <a:off x="2589406" y="5043791"/>
            <a:ext cx="7013187" cy="1269409"/>
          </a:xfrm>
          <a:prstGeom prst="rect">
            <a:avLst/>
          </a:prstGeom>
          <a:solidFill>
            <a:schemeClr val="tx1">
              <a:alpha val="74902"/>
            </a:schemeClr>
          </a:solidFill>
        </p:spPr>
        <p:txBody>
          <a:bodyPr vert="horz" lIns="97535" tIns="48768" rIns="97535" bIns="48768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CANB8347</a:t>
            </a:r>
          </a:p>
          <a:p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Tuesday, April 4,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096F67-F8CE-0027-122C-880A3627E3C4}"/>
              </a:ext>
            </a:extLst>
          </p:cNvPr>
          <p:cNvSpPr txBox="1">
            <a:spLocks/>
          </p:cNvSpPr>
          <p:nvPr/>
        </p:nvSpPr>
        <p:spPr>
          <a:xfrm>
            <a:off x="2589406" y="2274004"/>
            <a:ext cx="7013187" cy="2180613"/>
          </a:xfrm>
          <a:prstGeom prst="rect">
            <a:avLst/>
          </a:prstGeom>
          <a:solidFill>
            <a:schemeClr val="tx1">
              <a:alpha val="74902"/>
            </a:schemeClr>
          </a:solidFill>
        </p:spPr>
        <p:txBody>
          <a:bodyPr vert="horz" lIns="97535" tIns="48768" rIns="97535" bIns="48768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Hossein Jashnsaz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Neuert lab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Physiology and Biophysics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Vanderbilt University</a:t>
            </a:r>
          </a:p>
        </p:txBody>
      </p:sp>
    </p:spTree>
    <p:extLst>
      <p:ext uri="{BB962C8B-B14F-4D97-AF65-F5344CB8AC3E}">
        <p14:creationId xmlns:p14="http://schemas.microsoft.com/office/powerpoint/2010/main" val="6159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Working with Big Biological Data (Multi-Dimensional)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AD9121-6912-BC7D-50B8-14998B6E5959}"/>
              </a:ext>
            </a:extLst>
          </p:cNvPr>
          <p:cNvSpPr txBox="1">
            <a:spLocks/>
          </p:cNvSpPr>
          <p:nvPr/>
        </p:nvSpPr>
        <p:spPr>
          <a:xfrm>
            <a:off x="908772" y="1028064"/>
            <a:ext cx="5406683" cy="5701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Types of Quantitative Data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continuous, discrete, categorical)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dealing 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Outliers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z-score)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Statistical Tests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non-parametric K-S)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multivariate normal, uniform)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(e.g., heatmap)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Dimensionality Reduction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UMAP)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Fitting and Cross-Validation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2B06D-80FD-9B24-489B-26F3A3668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22" y="1028064"/>
            <a:ext cx="2555193" cy="255519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03A411A-0850-6598-C67F-7283777F9A9A}"/>
              </a:ext>
            </a:extLst>
          </p:cNvPr>
          <p:cNvGrpSpPr/>
          <p:nvPr/>
        </p:nvGrpSpPr>
        <p:grpSpPr>
          <a:xfrm>
            <a:off x="7190337" y="4198950"/>
            <a:ext cx="3888078" cy="2531034"/>
            <a:chOff x="7190337" y="4198950"/>
            <a:chExt cx="3888078" cy="2531034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7AD8987A-4C8D-D6D0-026E-8E7992E825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2295353"/>
                </p:ext>
              </p:extLst>
            </p:nvPr>
          </p:nvGraphicFramePr>
          <p:xfrm>
            <a:off x="7190337" y="4198950"/>
            <a:ext cx="2547785" cy="2531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3" imgW="23161680" imgH="23009400" progId="Photoshop.Image.12">
                    <p:embed/>
                  </p:oleObj>
                </mc:Choice>
                <mc:Fallback>
                  <p:oleObj name="Image" r:id="rId3" imgW="23161680" imgH="2300940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190337" y="4198950"/>
                          <a:ext cx="2547785" cy="25310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590440-45AA-29B9-6E43-EA080CBE9EF3}"/>
                </a:ext>
              </a:extLst>
            </p:cNvPr>
            <p:cNvSpPr txBox="1"/>
            <p:nvPr/>
          </p:nvSpPr>
          <p:spPr>
            <a:xfrm>
              <a:off x="9784258" y="4479532"/>
              <a:ext cx="129415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DB10"/>
                  </a:solidFill>
                </a:rPr>
                <a:t>Behavior 1</a:t>
              </a:r>
            </a:p>
            <a:p>
              <a:r>
                <a:rPr lang="en-US" dirty="0">
                  <a:solidFill>
                    <a:srgbClr val="FF9A00"/>
                  </a:solidFill>
                </a:rPr>
                <a:t>Behavior 2</a:t>
              </a:r>
            </a:p>
            <a:p>
              <a:r>
                <a:rPr lang="en-US" dirty="0">
                  <a:solidFill>
                    <a:srgbClr val="F6411B"/>
                  </a:solidFill>
                </a:rPr>
                <a:t>Behavior 3</a:t>
              </a:r>
            </a:p>
            <a:p>
              <a:r>
                <a:rPr lang="en-US" dirty="0">
                  <a:solidFill>
                    <a:srgbClr val="DD75F9"/>
                  </a:solidFill>
                </a:rPr>
                <a:t>Behavior 4</a:t>
              </a:r>
            </a:p>
            <a:p>
              <a:r>
                <a:rPr lang="en-US" dirty="0">
                  <a:solidFill>
                    <a:srgbClr val="3345F5"/>
                  </a:solidFill>
                </a:rPr>
                <a:t>Behavior 5</a:t>
              </a:r>
            </a:p>
            <a:p>
              <a:r>
                <a:rPr lang="en-US" dirty="0">
                  <a:solidFill>
                    <a:srgbClr val="EEEC29"/>
                  </a:solidFill>
                </a:rPr>
                <a:t>Behavior 6</a:t>
              </a:r>
            </a:p>
            <a:p>
              <a:r>
                <a:rPr lang="en-US" dirty="0">
                  <a:solidFill>
                    <a:srgbClr val="33F1FA"/>
                  </a:solidFill>
                </a:rPr>
                <a:t>Behavior 7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202E173-86C2-520B-7FFC-F8B5A8E08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677" y="3701510"/>
            <a:ext cx="4787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B2113C-601B-F14D-90A7-7F0E97D9F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31" y="1630680"/>
            <a:ext cx="9144000" cy="307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5A1A6-6C1C-534A-8841-064A4C51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31" y="1630680"/>
            <a:ext cx="9144000" cy="3075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3E9351-2E1A-414C-BAAB-D97569324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31" y="1630680"/>
            <a:ext cx="9144000" cy="3075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E8AF4E-E684-2A4D-BAF5-5A9DA4511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031" y="1630680"/>
            <a:ext cx="9144000" cy="30752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3389D7-487D-3847-8CF5-B5B9C739C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031" y="1630680"/>
            <a:ext cx="9144000" cy="307521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2337255-027E-9647-8F93-5178A7F58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031" y="1630680"/>
            <a:ext cx="9144000" cy="30752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1C8A813-2B6A-5F49-818E-BAB0152D5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031" y="1630680"/>
            <a:ext cx="9144000" cy="30752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61FF21F-EAC2-634E-A116-1D947C4F53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031" y="1630680"/>
            <a:ext cx="9144000" cy="3075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2C8C84-F86A-CA47-BCE6-F1EC6EAF16D4}"/>
                  </a:ext>
                </a:extLst>
              </p:cNvPr>
              <p:cNvSpPr txBox="1"/>
              <p:nvPr/>
            </p:nvSpPr>
            <p:spPr>
              <a:xfrm>
                <a:off x="7262608" y="1533272"/>
                <a:ext cx="2094740" cy="44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𝐄𝐫𝐫𝐨𝐫</m:t>
                          </m:r>
                        </m:e>
                        <m:sup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ime</m:t>
                          </m:r>
                        </m:sub>
                        <m:sup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𝐃𝐚𝐭𝐚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𝐌𝐨𝐝𝐞𝐥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2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2C8C84-F86A-CA47-BCE6-F1EC6EAF1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608" y="1533272"/>
                <a:ext cx="2094740" cy="448200"/>
              </a:xfrm>
              <a:prstGeom prst="rect">
                <a:avLst/>
              </a:prstGeom>
              <a:blipFill>
                <a:blip r:embed="rId11"/>
                <a:stretch>
                  <a:fillRect l="-1205" t="-144444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F23463D-77E0-7E27-5E83-9DAFC601955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Working with Big Biological Data (Multi-Dimensional)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A533C-FEC8-61B5-56FD-269AB2592546}"/>
              </a:ext>
            </a:extLst>
          </p:cNvPr>
          <p:cNvSpPr txBox="1">
            <a:spLocks/>
          </p:cNvSpPr>
          <p:nvPr/>
        </p:nvSpPr>
        <p:spPr>
          <a:xfrm>
            <a:off x="1097431" y="5285014"/>
            <a:ext cx="8412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“All models are wrong, but some are useful” - the predictive ones.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4552F7E-F9C7-B24D-9B4D-3BE6FA33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053" y="1325563"/>
            <a:ext cx="2213011" cy="436822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True model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y(t) = sin(t)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A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y(t)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a+b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*t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B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y(t)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a+b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t+c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*t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+d*t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b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C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y(t)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a+b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t+c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*t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+d*t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 … + j*t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Working with Big Biological Data (Multi-Dimensional)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AD9121-6912-BC7D-50B8-14998B6E5959}"/>
              </a:ext>
            </a:extLst>
          </p:cNvPr>
          <p:cNvSpPr txBox="1">
            <a:spLocks/>
          </p:cNvSpPr>
          <p:nvPr/>
        </p:nvSpPr>
        <p:spPr>
          <a:xfrm>
            <a:off x="908772" y="1028064"/>
            <a:ext cx="5406683" cy="5701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Types of Quantitative Data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continuous, discrete, categorical)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dealing 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Outliers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z-score)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Statistical Tests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non-parametric K-S)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multivariate normal, uniform)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(e.g., heatmap)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Dimensionality Reduction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UMAP)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Fitting and Cross-Validation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33C7A4-4AAF-AA41-E0DF-823CAFF710F1}"/>
              </a:ext>
            </a:extLst>
          </p:cNvPr>
          <p:cNvSpPr txBox="1">
            <a:spLocks/>
          </p:cNvSpPr>
          <p:nvPr/>
        </p:nvSpPr>
        <p:spPr>
          <a:xfrm>
            <a:off x="6705572" y="1186829"/>
            <a:ext cx="4443544" cy="2242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my_function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(input1, input2, input3):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do something …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[output1, output2]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mu, std =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my_function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(data,axis1,axis2)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E75D7A-0FA8-D1AA-CCE6-E84CA5887D5E}"/>
              </a:ext>
            </a:extLst>
          </p:cNvPr>
          <p:cNvGrpSpPr/>
          <p:nvPr/>
        </p:nvGrpSpPr>
        <p:grpSpPr>
          <a:xfrm>
            <a:off x="6407732" y="3864864"/>
            <a:ext cx="5766995" cy="2993136"/>
            <a:chOff x="6407732" y="3864864"/>
            <a:chExt cx="5766995" cy="29931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1CA197-090A-781D-23E3-DAA2DBE5E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7732" y="3864864"/>
              <a:ext cx="5766995" cy="2993136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7C53A09-2063-8322-182E-182F1EC33602}"/>
                </a:ext>
              </a:extLst>
            </p:cNvPr>
            <p:cNvSpPr txBox="1">
              <a:spLocks/>
            </p:cNvSpPr>
            <p:nvPr/>
          </p:nvSpPr>
          <p:spPr>
            <a:xfrm>
              <a:off x="9357817" y="4473591"/>
              <a:ext cx="2755420" cy="10747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ACCRE SLURM</a:t>
              </a:r>
            </a:p>
            <a:p>
              <a:pPr>
                <a:lnSpc>
                  <a:spcPct val="120000"/>
                </a:lnSpc>
              </a:pPr>
              <a:r>
                <a:rPr lang="en-US" sz="1800" i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run_my_function</a:t>
              </a:r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8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job_ID</a:t>
              </a:r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27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rawing">
            <a:extLst>
              <a:ext uri="{FF2B5EF4-FFF2-40B4-BE49-F238E27FC236}">
                <a16:creationId xmlns:a16="http://schemas.microsoft.com/office/drawing/2014/main" id="{214615C7-616E-0696-5349-D40F99921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68" y="1325563"/>
            <a:ext cx="6662251" cy="374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ACC9A-A489-C388-2DF1-02518D4D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Working with Big Biological Data (Multi-Dimensional)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05BB9-2633-277C-EE28-A3CB2FA86033}"/>
              </a:ext>
            </a:extLst>
          </p:cNvPr>
          <p:cNvSpPr txBox="1"/>
          <p:nvPr/>
        </p:nvSpPr>
        <p:spPr>
          <a:xfrm>
            <a:off x="963168" y="5361012"/>
            <a:ext cx="607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https://colab.research.google.com/drive/1o3JJE4EjfW9P5ZITEeS5p8Ui60xV3etK?usp=sharing#scrollTo=QPiYgZz3gSZG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8F990-F639-A6D9-8B17-CEC86181A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68" y="1325563"/>
            <a:ext cx="4004818" cy="171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9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76200" y="31778"/>
            <a:ext cx="7620000" cy="636333"/>
          </a:xfrm>
          <a:prstGeom prst="rect">
            <a:avLst/>
          </a:prstGeom>
        </p:spPr>
        <p:txBody>
          <a:bodyPr vert="horz" lIns="76188" tIns="76188" rIns="76188" bIns="76188" rtlCol="0" anchor="t" anchorCtr="0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3940" y="1047980"/>
            <a:ext cx="4312228" cy="4387671"/>
          </a:xfrm>
          <a:prstGeom prst="rect">
            <a:avLst/>
          </a:prstGeom>
        </p:spPr>
        <p:txBody>
          <a:bodyPr vert="horz" lIns="76188" tIns="76188" rIns="76188" bIns="76188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Neuert Lab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John Adams</a:t>
            </a:r>
          </a:p>
          <a:p>
            <a:pPr marL="0" indent="0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Abraheem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Khouqeer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Blythe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Hospelhorn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Jason Hughes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Ben Kesler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Gregor Neuert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Previous members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Rama Ali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Alex Thiemicke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Amanda Johnson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Rohit Venkat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Evan Wang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Guoliang Li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23497" y="884028"/>
            <a:ext cx="4312228" cy="4387671"/>
          </a:xfrm>
          <a:prstGeom prst="rect">
            <a:avLst/>
          </a:prstGeom>
        </p:spPr>
        <p:txBody>
          <a:bodyPr vert="horz" lIns="76188" tIns="76188" rIns="76188" bIns="76188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Collaborators: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Zachary R Fox, PhD 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Los Alamos National Laboratory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Brian E Munsky, PhD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Colorado State University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Postdoctoral Committee: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Roger J Colbran, PhD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Owen P McGuinness, PhD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David G Harrison, MD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Ege T Kavalali, PhD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Todd R Graham, PhD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Vanderbilt University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53" y="5160800"/>
            <a:ext cx="8551235" cy="1328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3762" y="4572176"/>
            <a:ext cx="4934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Advanced Computing Center for Research &amp; Education 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ACCRE  Vanderbilt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group of people posing for a photo in front of a television&#10;&#10;Description automatically generated">
            <a:extLst>
              <a:ext uri="{FF2B5EF4-FFF2-40B4-BE49-F238E27FC236}">
                <a16:creationId xmlns:a16="http://schemas.microsoft.com/office/drawing/2014/main" id="{3C09812B-2A36-1045-BE80-551E829E1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15" y="1097408"/>
            <a:ext cx="5941123" cy="3144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7EF60-BBB4-3F07-CD64-CB5A632DA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620" y="3309511"/>
            <a:ext cx="1077967" cy="1145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7768C-8572-472A-F365-DDA388047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762" y="3313435"/>
            <a:ext cx="915512" cy="12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0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E20A066-1893-D745-8573-2FB7229AA0BD}"/>
              </a:ext>
            </a:extLst>
          </p:cNvPr>
          <p:cNvGrpSpPr/>
          <p:nvPr/>
        </p:nvGrpSpPr>
        <p:grpSpPr>
          <a:xfrm>
            <a:off x="8171210" y="1892128"/>
            <a:ext cx="1256210" cy="3636028"/>
            <a:chOff x="6245136" y="2414546"/>
            <a:chExt cx="1013553" cy="29336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366444-7D0E-E441-AD2F-4E93483C9D0A}"/>
                </a:ext>
              </a:extLst>
            </p:cNvPr>
            <p:cNvSpPr/>
            <p:nvPr/>
          </p:nvSpPr>
          <p:spPr>
            <a:xfrm rot="16200000">
              <a:off x="6516475" y="3733367"/>
              <a:ext cx="1186437" cy="297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5B4E1B"/>
                  </a:solidFill>
                  <a:latin typeface="Arial"/>
                  <a:cs typeface="Arial"/>
                </a:rPr>
                <a:t>FEEDBACK</a:t>
              </a:r>
            </a:p>
          </p:txBody>
        </p:sp>
        <p:sp>
          <p:nvSpPr>
            <p:cNvPr id="30" name="Right Bracket 29">
              <a:extLst>
                <a:ext uri="{FF2B5EF4-FFF2-40B4-BE49-F238E27FC236}">
                  <a16:creationId xmlns:a16="http://schemas.microsoft.com/office/drawing/2014/main" id="{2480700D-A633-2840-ACD6-B35EBA4C93F4}"/>
                </a:ext>
              </a:extLst>
            </p:cNvPr>
            <p:cNvSpPr/>
            <p:nvPr/>
          </p:nvSpPr>
          <p:spPr>
            <a:xfrm>
              <a:off x="6245136" y="2414546"/>
              <a:ext cx="697292" cy="2933689"/>
            </a:xfrm>
            <a:prstGeom prst="rightBracket">
              <a:avLst>
                <a:gd name="adj" fmla="val 0"/>
              </a:avLst>
            </a:prstGeom>
            <a:ln w="76200">
              <a:solidFill>
                <a:srgbClr val="5B4F1B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4A75432-AD59-2545-95A0-146CD2DC2139}"/>
              </a:ext>
            </a:extLst>
          </p:cNvPr>
          <p:cNvGrpSpPr/>
          <p:nvPr/>
        </p:nvGrpSpPr>
        <p:grpSpPr>
          <a:xfrm>
            <a:off x="1832781" y="1299369"/>
            <a:ext cx="8522558" cy="5056981"/>
            <a:chOff x="155358" y="1546139"/>
            <a:chExt cx="7885163" cy="4678773"/>
          </a:xfrm>
        </p:grpSpPr>
        <p:pic>
          <p:nvPicPr>
            <p:cNvPr id="5" name="Picture 4" descr="Screen Shot 2017-09-05 at 11.38.47 AM.png">
              <a:extLst>
                <a:ext uri="{FF2B5EF4-FFF2-40B4-BE49-F238E27FC236}">
                  <a16:creationId xmlns:a16="http://schemas.microsoft.com/office/drawing/2014/main" id="{0B2C5305-E2E7-9941-83A1-E79E853A3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7" b="5616"/>
            <a:stretch/>
          </p:blipFill>
          <p:spPr>
            <a:xfrm>
              <a:off x="576160" y="1546139"/>
              <a:ext cx="7097599" cy="467877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7237B9-79E4-924E-B455-41C41E77FCEB}"/>
                </a:ext>
              </a:extLst>
            </p:cNvPr>
            <p:cNvSpPr/>
            <p:nvPr/>
          </p:nvSpPr>
          <p:spPr>
            <a:xfrm>
              <a:off x="155358" y="1546139"/>
              <a:ext cx="1206081" cy="2299420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90A9B3-94B4-6740-B810-57BED96B32B8}"/>
                </a:ext>
              </a:extLst>
            </p:cNvPr>
            <p:cNvSpPr/>
            <p:nvPr/>
          </p:nvSpPr>
          <p:spPr>
            <a:xfrm>
              <a:off x="7305040" y="1546139"/>
              <a:ext cx="735480" cy="2299420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EC0015-C340-4D4A-8F22-C5CA065BDD7A}"/>
                </a:ext>
              </a:extLst>
            </p:cNvPr>
            <p:cNvSpPr/>
            <p:nvPr/>
          </p:nvSpPr>
          <p:spPr>
            <a:xfrm>
              <a:off x="1361440" y="1546139"/>
              <a:ext cx="2011680" cy="343622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1C4504-D877-5140-9A3F-F2B3530CBF8A}"/>
                </a:ext>
              </a:extLst>
            </p:cNvPr>
            <p:cNvSpPr/>
            <p:nvPr/>
          </p:nvSpPr>
          <p:spPr>
            <a:xfrm>
              <a:off x="4541520" y="1546139"/>
              <a:ext cx="2804160" cy="628102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C991DA-9FFB-C34D-8EBA-C7234CA6FF9D}"/>
                </a:ext>
              </a:extLst>
            </p:cNvPr>
            <p:cNvSpPr/>
            <p:nvPr/>
          </p:nvSpPr>
          <p:spPr>
            <a:xfrm>
              <a:off x="6482079" y="2524995"/>
              <a:ext cx="1117255" cy="1320563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FFDBA5-D634-1743-B594-60A854465B5C}"/>
                </a:ext>
              </a:extLst>
            </p:cNvPr>
            <p:cNvSpPr/>
            <p:nvPr/>
          </p:nvSpPr>
          <p:spPr>
            <a:xfrm>
              <a:off x="5975560" y="2524995"/>
              <a:ext cx="528320" cy="607718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DADCD7-BBFF-BD42-B3DB-32D1724B0BDB}"/>
                </a:ext>
              </a:extLst>
            </p:cNvPr>
            <p:cNvSpPr/>
            <p:nvPr/>
          </p:nvSpPr>
          <p:spPr>
            <a:xfrm>
              <a:off x="5570638" y="2045759"/>
              <a:ext cx="1856321" cy="607718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AD76CC-4E82-8C41-A31B-CB49EE8206FE}"/>
                </a:ext>
              </a:extLst>
            </p:cNvPr>
            <p:cNvSpPr/>
            <p:nvPr/>
          </p:nvSpPr>
          <p:spPr>
            <a:xfrm>
              <a:off x="1262060" y="1585902"/>
              <a:ext cx="1361440" cy="607718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7692F0-2D49-784A-8161-737B1B81D618}"/>
                </a:ext>
              </a:extLst>
            </p:cNvPr>
            <p:cNvSpPr/>
            <p:nvPr/>
          </p:nvSpPr>
          <p:spPr>
            <a:xfrm>
              <a:off x="772260" y="2089140"/>
              <a:ext cx="1361440" cy="922509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74B5D4-5F84-3340-B9B7-10F3F47FD4C9}"/>
                </a:ext>
              </a:extLst>
            </p:cNvPr>
            <p:cNvSpPr/>
            <p:nvPr/>
          </p:nvSpPr>
          <p:spPr>
            <a:xfrm>
              <a:off x="3171448" y="1546139"/>
              <a:ext cx="1481831" cy="181061"/>
            </a:xfrm>
            <a:prstGeom prst="rect">
              <a:avLst/>
            </a:prstGeom>
            <a:solidFill>
              <a:srgbClr val="F0F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BCBD39-B3BC-E846-A9CC-C55B0D30AD16}"/>
                </a:ext>
              </a:extLst>
            </p:cNvPr>
            <p:cNvSpPr/>
            <p:nvPr/>
          </p:nvSpPr>
          <p:spPr>
            <a:xfrm>
              <a:off x="155358" y="3845558"/>
              <a:ext cx="1206082" cy="2179322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4445D7-7473-0D42-9444-EB01136FA752}"/>
                </a:ext>
              </a:extLst>
            </p:cNvPr>
            <p:cNvSpPr/>
            <p:nvPr/>
          </p:nvSpPr>
          <p:spPr>
            <a:xfrm>
              <a:off x="155358" y="5950638"/>
              <a:ext cx="7885162" cy="174020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4EFF6B-A0A1-5848-8331-967011313263}"/>
                </a:ext>
              </a:extLst>
            </p:cNvPr>
            <p:cNvSpPr/>
            <p:nvPr/>
          </p:nvSpPr>
          <p:spPr>
            <a:xfrm>
              <a:off x="6400799" y="3825239"/>
              <a:ext cx="1639721" cy="1405511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102186-433C-0647-93B6-31F781E53268}"/>
                </a:ext>
              </a:extLst>
            </p:cNvPr>
            <p:cNvSpPr/>
            <p:nvPr/>
          </p:nvSpPr>
          <p:spPr>
            <a:xfrm>
              <a:off x="4582159" y="5476235"/>
              <a:ext cx="3458361" cy="508006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4292D5-527C-4A41-BE81-982CBCB115D0}"/>
                </a:ext>
              </a:extLst>
            </p:cNvPr>
            <p:cNvSpPr/>
            <p:nvPr/>
          </p:nvSpPr>
          <p:spPr>
            <a:xfrm>
              <a:off x="6013339" y="4669309"/>
              <a:ext cx="528320" cy="561441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6C04460-D991-C748-8224-A0A1A600825B}"/>
                </a:ext>
              </a:extLst>
            </p:cNvPr>
            <p:cNvSpPr/>
            <p:nvPr/>
          </p:nvSpPr>
          <p:spPr>
            <a:xfrm>
              <a:off x="5554561" y="5094918"/>
              <a:ext cx="2485960" cy="561441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3AD109-F12E-DA4C-8AD8-85C58BF20468}"/>
                </a:ext>
              </a:extLst>
            </p:cNvPr>
            <p:cNvSpPr/>
            <p:nvPr/>
          </p:nvSpPr>
          <p:spPr>
            <a:xfrm>
              <a:off x="1107440" y="5430136"/>
              <a:ext cx="1107440" cy="561441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B4F2C4-DCCE-E345-94D7-52DF0EAF8404}"/>
                </a:ext>
              </a:extLst>
            </p:cNvPr>
            <p:cNvSpPr/>
            <p:nvPr/>
          </p:nvSpPr>
          <p:spPr>
            <a:xfrm>
              <a:off x="1136538" y="4527994"/>
              <a:ext cx="557321" cy="606921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DF066F-0F2D-334E-A7F5-98513A375CBA}"/>
                </a:ext>
              </a:extLst>
            </p:cNvPr>
            <p:cNvSpPr/>
            <p:nvPr/>
          </p:nvSpPr>
          <p:spPr>
            <a:xfrm>
              <a:off x="1295497" y="5024630"/>
              <a:ext cx="557321" cy="606921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8E4A13-6700-284B-B521-4B0D5806CD78}"/>
                </a:ext>
              </a:extLst>
            </p:cNvPr>
            <p:cNvSpPr/>
            <p:nvPr/>
          </p:nvSpPr>
          <p:spPr>
            <a:xfrm>
              <a:off x="1664809" y="5290809"/>
              <a:ext cx="376018" cy="262685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1CEBFD-5F78-364E-90E5-2F51DC05F791}"/>
                </a:ext>
              </a:extLst>
            </p:cNvPr>
            <p:cNvSpPr/>
            <p:nvPr/>
          </p:nvSpPr>
          <p:spPr>
            <a:xfrm>
              <a:off x="1997376" y="5502857"/>
              <a:ext cx="1189905" cy="606921"/>
            </a:xfrm>
            <a:prstGeom prst="rect">
              <a:avLst/>
            </a:prstGeom>
            <a:solidFill>
              <a:srgbClr val="FB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2738BED9-116D-9E41-ACC6-610F481CAAAC}"/>
              </a:ext>
            </a:extLst>
          </p:cNvPr>
          <p:cNvSpPr txBox="1">
            <a:spLocks/>
          </p:cNvSpPr>
          <p:nvPr/>
        </p:nvSpPr>
        <p:spPr>
          <a:xfrm>
            <a:off x="0" y="141281"/>
            <a:ext cx="12192000" cy="914400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Cells experience changing stimuli.</a:t>
            </a:r>
          </a:p>
          <a:p>
            <a:pPr algn="l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3FC70-DB18-074A-B9C8-91C1C3451345}"/>
              </a:ext>
            </a:extLst>
          </p:cNvPr>
          <p:cNvSpPr/>
          <p:nvPr/>
        </p:nvSpPr>
        <p:spPr>
          <a:xfrm>
            <a:off x="-10606" y="6373501"/>
            <a:ext cx="4069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Adopted from Lim, Wendell; Mayer, Bruce; Pawson, Tony “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Cell Signaling: principles and mechanisms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8BE00F-03AE-9246-A93E-C7854F3ECE2C}"/>
              </a:ext>
            </a:extLst>
          </p:cNvPr>
          <p:cNvSpPr txBox="1"/>
          <p:nvPr/>
        </p:nvSpPr>
        <p:spPr>
          <a:xfrm>
            <a:off x="5307620" y="9730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6B11F"/>
                </a:solidFill>
                <a:latin typeface="Helvetica" pitchFamily="2" charset="0"/>
              </a:rPr>
              <a:t>STIMULI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D6A394-4A0B-D843-9452-D712126ECCBB}"/>
              </a:ext>
            </a:extLst>
          </p:cNvPr>
          <p:cNvSpPr/>
          <p:nvPr/>
        </p:nvSpPr>
        <p:spPr>
          <a:xfrm>
            <a:off x="5131474" y="6261945"/>
            <a:ext cx="1745058" cy="1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886A51-555B-B64D-9B4C-8EDD05FC9795}"/>
              </a:ext>
            </a:extLst>
          </p:cNvPr>
          <p:cNvSpPr txBox="1"/>
          <p:nvPr/>
        </p:nvSpPr>
        <p:spPr>
          <a:xfrm>
            <a:off x="5096024" y="621087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9640E"/>
                </a:solidFill>
                <a:latin typeface="Helvetica" pitchFamily="2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36658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signal-transduction">
            <a:extLst>
              <a:ext uri="{FF2B5EF4-FFF2-40B4-BE49-F238E27FC236}">
                <a16:creationId xmlns:a16="http://schemas.microsoft.com/office/drawing/2014/main" id="{B736EAC0-7B68-3B4E-9EF5-007C8161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7" y="704699"/>
            <a:ext cx="7870043" cy="556100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2E8AE6-E308-5B42-BF1A-487494BB37DC}"/>
              </a:ext>
            </a:extLst>
          </p:cNvPr>
          <p:cNvSpPr txBox="1">
            <a:spLocks/>
          </p:cNvSpPr>
          <p:nvPr/>
        </p:nvSpPr>
        <p:spPr>
          <a:xfrm>
            <a:off x="-41565" y="-388955"/>
            <a:ext cx="12192000" cy="914400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Signal transduction networks enable cellular response.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ABE34-053B-714E-9995-3108B20C5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245" y="551534"/>
            <a:ext cx="3668853" cy="1480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9927A6-511C-1146-A0DF-F2C2902C7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128" y="2132578"/>
            <a:ext cx="3667970" cy="1575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A8DE0-273A-FD45-B458-CE48BDB0C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129" y="3795537"/>
            <a:ext cx="3667969" cy="1527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0917E-54CF-494E-88E9-2743EEADA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5129" y="5416163"/>
            <a:ext cx="2756380" cy="142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22EE2A-7530-9B60-3AF4-805FD106DF74}"/>
              </a:ext>
            </a:extLst>
          </p:cNvPr>
          <p:cNvSpPr/>
          <p:nvPr/>
        </p:nvSpPr>
        <p:spPr>
          <a:xfrm>
            <a:off x="9966100" y="5460922"/>
            <a:ext cx="731520" cy="54477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7FF3B611-274C-A956-A80C-DE93F0827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0772" y="6258933"/>
            <a:ext cx="25751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Hanahan and Weinberg,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Cell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, 2000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Purvis and Lahav,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2013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Stewart-Ornstein and Lahav, 2021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4840E5-2AFC-F362-1D9D-73BB618A6EE9}"/>
              </a:ext>
            </a:extLst>
          </p:cNvPr>
          <p:cNvGrpSpPr/>
          <p:nvPr/>
        </p:nvGrpSpPr>
        <p:grpSpPr>
          <a:xfrm>
            <a:off x="5640531" y="5294975"/>
            <a:ext cx="2575192" cy="1559411"/>
            <a:chOff x="4705396" y="4960307"/>
            <a:chExt cx="2575192" cy="15594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122BB4-451D-AF46-295B-9A6116C7604D}"/>
                </a:ext>
              </a:extLst>
            </p:cNvPr>
            <p:cNvSpPr/>
            <p:nvPr/>
          </p:nvSpPr>
          <p:spPr>
            <a:xfrm>
              <a:off x="4705396" y="4960307"/>
              <a:ext cx="2575192" cy="15594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441827-5ADE-E91B-674F-97ED19E1D73E}"/>
                </a:ext>
              </a:extLst>
            </p:cNvPr>
            <p:cNvGrpSpPr/>
            <p:nvPr/>
          </p:nvGrpSpPr>
          <p:grpSpPr>
            <a:xfrm>
              <a:off x="4954887" y="5138013"/>
              <a:ext cx="2076210" cy="1203998"/>
              <a:chOff x="8851033" y="5575505"/>
              <a:chExt cx="2076210" cy="120399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5DB6370-3A45-7BFF-CFDF-6B93BE4C9295}"/>
                  </a:ext>
                </a:extLst>
              </p:cNvPr>
              <p:cNvGrpSpPr/>
              <p:nvPr/>
            </p:nvGrpSpPr>
            <p:grpSpPr>
              <a:xfrm>
                <a:off x="8851033" y="5575505"/>
                <a:ext cx="2008538" cy="1203998"/>
                <a:chOff x="8851033" y="5575505"/>
                <a:chExt cx="2008538" cy="120399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84B0937-E2EA-6647-BBDD-C1C327086534}"/>
                    </a:ext>
                  </a:extLst>
                </p:cNvPr>
                <p:cNvGrpSpPr/>
                <p:nvPr/>
              </p:nvGrpSpPr>
              <p:grpSpPr>
                <a:xfrm>
                  <a:off x="8851033" y="5575505"/>
                  <a:ext cx="2008538" cy="1203998"/>
                  <a:chOff x="2997154" y="3475650"/>
                  <a:chExt cx="3135594" cy="1879600"/>
                </a:xfrm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3D69E0F0-D149-E02C-AEE9-BD7CD7C18C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997154" y="3475650"/>
                    <a:ext cx="3135594" cy="18796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3AA909C-24D9-1600-03AB-908492D79FD4}"/>
                      </a:ext>
                    </a:extLst>
                  </p:cNvPr>
                  <p:cNvSpPr/>
                  <p:nvPr/>
                </p:nvSpPr>
                <p:spPr>
                  <a:xfrm>
                    <a:off x="3012205" y="3560846"/>
                    <a:ext cx="254046" cy="2051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33DA338-1275-DC9D-5AC8-FAC706C905D5}"/>
                    </a:ext>
                  </a:extLst>
                </p:cNvPr>
                <p:cNvSpPr/>
                <p:nvPr/>
              </p:nvSpPr>
              <p:spPr>
                <a:xfrm>
                  <a:off x="10511728" y="5648560"/>
                  <a:ext cx="274645" cy="1574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74E7700-874D-BCF2-705A-CAC74B1C628E}"/>
                    </a:ext>
                  </a:extLst>
                </p:cNvPr>
                <p:cNvSpPr/>
                <p:nvPr/>
              </p:nvSpPr>
              <p:spPr>
                <a:xfrm>
                  <a:off x="9055420" y="5606086"/>
                  <a:ext cx="274645" cy="1574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 Box 3">
                <a:extLst>
                  <a:ext uri="{FF2B5EF4-FFF2-40B4-BE49-F238E27FC236}">
                    <a16:creationId xmlns:a16="http://schemas.microsoft.com/office/drawing/2014/main" id="{8DFA0C00-BEB5-5449-C7DD-320B810A65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28346" y="5610078"/>
                <a:ext cx="58060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800" b="0" dirty="0">
                    <a:solidFill>
                      <a:srgbClr val="242424"/>
                    </a:solidFill>
                    <a:latin typeface="Helvetica" pitchFamily="2" charset="0"/>
                  </a:rPr>
                  <a:t>radiation</a:t>
                </a:r>
                <a:endParaRPr lang="en-US" sz="1200" dirty="0">
                  <a:solidFill>
                    <a:srgbClr val="242424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 Box 3">
                <a:extLst>
                  <a:ext uri="{FF2B5EF4-FFF2-40B4-BE49-F238E27FC236}">
                    <a16:creationId xmlns:a16="http://schemas.microsoft.com/office/drawing/2014/main" id="{4530BDDC-BCEF-10CA-A5D7-FAC5F69C25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46635" y="5648440"/>
                <a:ext cx="58060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800" b="0" dirty="0">
                    <a:solidFill>
                      <a:srgbClr val="242424"/>
                    </a:solidFill>
                    <a:latin typeface="Helvetica" pitchFamily="2" charset="0"/>
                  </a:rPr>
                  <a:t>radiation</a:t>
                </a:r>
                <a:endParaRPr lang="en-US" sz="1200" dirty="0">
                  <a:solidFill>
                    <a:srgbClr val="242424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67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47F6BFC8-92B2-6141-BE4A-E5FB9B492604}"/>
              </a:ext>
            </a:extLst>
          </p:cNvPr>
          <p:cNvSpPr txBox="1">
            <a:spLocks/>
          </p:cNvSpPr>
          <p:nvPr/>
        </p:nvSpPr>
        <p:spPr>
          <a:xfrm>
            <a:off x="1" y="-41977"/>
            <a:ext cx="12192000" cy="1140031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signaling dynamics and network topology contribute to cellular response?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82F4B-C71D-6904-5E5F-E78FB11D8728}"/>
              </a:ext>
            </a:extLst>
          </p:cNvPr>
          <p:cNvGrpSpPr/>
          <p:nvPr/>
        </p:nvGrpSpPr>
        <p:grpSpPr>
          <a:xfrm>
            <a:off x="2479895" y="1313692"/>
            <a:ext cx="5585056" cy="5485525"/>
            <a:chOff x="6320375" y="1207862"/>
            <a:chExt cx="5585056" cy="5485525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D813B12C-F8CB-33E0-01B3-D52D91CF6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6785" y="1675656"/>
              <a:ext cx="2043812" cy="2043812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BF1D7F8-7765-A84F-99B3-D828C55EFC6F}"/>
                </a:ext>
              </a:extLst>
            </p:cNvPr>
            <p:cNvGrpSpPr/>
            <p:nvPr/>
          </p:nvGrpSpPr>
          <p:grpSpPr>
            <a:xfrm>
              <a:off x="6320375" y="1207862"/>
              <a:ext cx="5585056" cy="5485525"/>
              <a:chOff x="6320375" y="1207862"/>
              <a:chExt cx="5585056" cy="5485525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528A5F38-B6B2-824D-A1C9-3C1FC917D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268472" y="4496436"/>
                <a:ext cx="2435424" cy="1014760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1E9C7EC-00AB-3444-9690-0C7A7C887D37}"/>
                  </a:ext>
                </a:extLst>
              </p:cNvPr>
              <p:cNvSpPr/>
              <p:nvPr/>
            </p:nvSpPr>
            <p:spPr>
              <a:xfrm>
                <a:off x="9143136" y="1207862"/>
                <a:ext cx="27622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/>
                    <a:cs typeface="Arial"/>
                  </a:rPr>
                  <a:t>NETWORK TOPOLOGY</a:t>
                </a:r>
                <a:endParaRPr lang="en-US" b="1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D9AF509-3A68-A049-B0A4-73ACBB7548DE}"/>
                  </a:ext>
                </a:extLst>
              </p:cNvPr>
              <p:cNvGrpSpPr/>
              <p:nvPr/>
            </p:nvGrpSpPr>
            <p:grpSpPr>
              <a:xfrm>
                <a:off x="7157698" y="2944860"/>
                <a:ext cx="2110774" cy="2222501"/>
                <a:chOff x="1733082" y="1111846"/>
                <a:chExt cx="2110774" cy="2222501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5314EAA0-94A2-E84C-BB72-DD04B79DB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biLevel thresh="50000"/>
                </a:blip>
                <a:stretch>
                  <a:fillRect/>
                </a:stretch>
              </p:blipFill>
              <p:spPr>
                <a:xfrm>
                  <a:off x="2325307" y="2419947"/>
                  <a:ext cx="1290917" cy="91440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8EB38577-D219-1E41-ADB1-9FD0E7A660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</a:blip>
                <a:stretch>
                  <a:fillRect/>
                </a:stretch>
              </p:blipFill>
              <p:spPr>
                <a:xfrm>
                  <a:off x="1733082" y="1580967"/>
                  <a:ext cx="1290917" cy="91440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04F9044-9E00-144E-AE1F-7870DA9F2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biLevel thresh="50000"/>
                </a:blip>
                <a:stretch>
                  <a:fillRect/>
                </a:stretch>
              </p:blipFill>
              <p:spPr>
                <a:xfrm>
                  <a:off x="2552939" y="1111846"/>
                  <a:ext cx="1290917" cy="914400"/>
                </a:xfrm>
                <a:prstGeom prst="rect">
                  <a:avLst/>
                </a:prstGeom>
              </p:spPr>
            </p:pic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B60EF2A-3B78-0242-AA49-3292761AA8BA}"/>
                  </a:ext>
                </a:extLst>
              </p:cNvPr>
              <p:cNvSpPr/>
              <p:nvPr/>
            </p:nvSpPr>
            <p:spPr>
              <a:xfrm>
                <a:off x="6320375" y="2521756"/>
                <a:ext cx="27622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/>
                    <a:cs typeface="Arial"/>
                  </a:rPr>
                  <a:t>SIGNALING DYNAMICS</a:t>
                </a:r>
                <a:endParaRPr lang="en-US" b="1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2904562-80D2-B44C-9D09-302671C95F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29215" y="3937097"/>
                <a:ext cx="2456146" cy="2456145"/>
              </a:xfrm>
              <a:prstGeom prst="ellipse">
                <a:avLst/>
              </a:prstGeom>
              <a:solidFill>
                <a:schemeClr val="tx1"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6C642FA-67BA-2243-81E7-26419E891CFC}"/>
                  </a:ext>
                </a:extLst>
              </p:cNvPr>
              <p:cNvSpPr/>
              <p:nvPr/>
            </p:nvSpPr>
            <p:spPr>
              <a:xfrm>
                <a:off x="9879307" y="6324055"/>
                <a:ext cx="16081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latin typeface="Arial"/>
                    <a:cs typeface="Arial"/>
                  </a:rPr>
                  <a:t>PHENOTYPE</a:t>
                </a:r>
                <a:endParaRPr lang="en-US" b="1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FE5943E-33F1-A741-A8C5-0EA7A51720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29934" y="2830560"/>
                <a:ext cx="2456146" cy="2456145"/>
              </a:xfrm>
              <a:prstGeom prst="ellipse">
                <a:avLst/>
              </a:prstGeom>
              <a:solidFill>
                <a:schemeClr val="tx1"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81726BE-431D-F444-9A7E-FD13240933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92758" y="1490165"/>
                <a:ext cx="2456146" cy="2456145"/>
              </a:xfrm>
              <a:prstGeom prst="ellipse">
                <a:avLst/>
              </a:prstGeom>
              <a:solidFill>
                <a:schemeClr val="tx1"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479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signal-transduction">
            <a:extLst>
              <a:ext uri="{FF2B5EF4-FFF2-40B4-BE49-F238E27FC236}">
                <a16:creationId xmlns:a16="http://schemas.microsoft.com/office/drawing/2014/main" id="{B736EAC0-7B68-3B4E-9EF5-007C8161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2" y="1533309"/>
            <a:ext cx="6362163" cy="44955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8CA0BB79-4EFD-5C4C-9A6F-40542302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4592"/>
            <a:ext cx="23203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Hanahan, Weinberg,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Cell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, 2000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E8AE6-E308-5B42-BF1A-487494BB37DC}"/>
              </a:ext>
            </a:extLst>
          </p:cNvPr>
          <p:cNvSpPr txBox="1">
            <a:spLocks/>
          </p:cNvSpPr>
          <p:nvPr/>
        </p:nvSpPr>
        <p:spPr>
          <a:xfrm>
            <a:off x="0" y="-285007"/>
            <a:ext cx="12192000" cy="914400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Predicting signaling dynamics remains challenging.  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811D8CA-84F5-504F-AE6B-62082DE63229}"/>
              </a:ext>
            </a:extLst>
          </p:cNvPr>
          <p:cNvSpPr txBox="1"/>
          <p:nvPr/>
        </p:nvSpPr>
        <p:spPr>
          <a:xfrm>
            <a:off x="7389773" y="890666"/>
            <a:ext cx="3660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  <a:cs typeface="Arial" panose="020B0604020202020204" pitchFamily="34" charset="0"/>
              </a:rPr>
              <a:t>CHALLENGES</a:t>
            </a:r>
          </a:p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complexity</a:t>
            </a:r>
          </a:p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lack of </a:t>
            </a:r>
            <a:r>
              <a:rPr lang="en-US" sz="2400" i="1" dirty="0">
                <a:latin typeface="Helvetica Light" panose="020B0403020202020204" pitchFamily="34" charset="0"/>
                <a:cs typeface="Arial" panose="020B0604020202020204" pitchFamily="34" charset="0"/>
              </a:rPr>
              <a:t>in vivo </a:t>
            </a:r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rates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undiscovered feedbacks</a:t>
            </a:r>
          </a:p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heterogeneity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6C7AE9-7B89-8D54-A9F3-0A4698CF9473}"/>
              </a:ext>
            </a:extLst>
          </p:cNvPr>
          <p:cNvGrpSpPr/>
          <p:nvPr/>
        </p:nvGrpSpPr>
        <p:grpSpPr>
          <a:xfrm>
            <a:off x="7389773" y="3047013"/>
            <a:ext cx="4134166" cy="3690937"/>
            <a:chOff x="7389773" y="3047013"/>
            <a:chExt cx="4134166" cy="36909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0566B3-04AA-8938-C91C-9EAC6A0C6486}"/>
                </a:ext>
              </a:extLst>
            </p:cNvPr>
            <p:cNvSpPr txBox="1"/>
            <p:nvPr/>
          </p:nvSpPr>
          <p:spPr>
            <a:xfrm>
              <a:off x="7389773" y="3047013"/>
              <a:ext cx="4134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itchFamily="2" charset="0"/>
                  <a:cs typeface="Arial" panose="020B0604020202020204" pitchFamily="34" charset="0"/>
                </a:rPr>
                <a:t>THE CURRENT PARADIGM</a:t>
              </a:r>
              <a:endParaRPr lang="en-US" sz="2400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0FE258-E804-8F30-5FCA-85A6CC5A55CB}"/>
                </a:ext>
              </a:extLst>
            </p:cNvPr>
            <p:cNvGrpSpPr/>
            <p:nvPr/>
          </p:nvGrpSpPr>
          <p:grpSpPr>
            <a:xfrm>
              <a:off x="7728861" y="3487306"/>
              <a:ext cx="2224189" cy="3250644"/>
              <a:chOff x="7728861" y="3487306"/>
              <a:chExt cx="2224189" cy="325064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B9B9E0A-DED2-C8DF-3BF5-B7E61B8985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8763" y="5473430"/>
                <a:ext cx="0" cy="152202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42A70A1-25A2-A1EF-AB1C-8B08FF4CA242}"/>
                  </a:ext>
                </a:extLst>
              </p:cNvPr>
              <p:cNvGrpSpPr/>
              <p:nvPr/>
            </p:nvGrpSpPr>
            <p:grpSpPr>
              <a:xfrm>
                <a:off x="7728861" y="3487306"/>
                <a:ext cx="2224189" cy="3250644"/>
                <a:chOff x="8530725" y="4380112"/>
                <a:chExt cx="1262848" cy="2492172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2FB602A-D0F7-1A3B-C1CA-5ABB4FEFEF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3176" y="6044468"/>
                  <a:ext cx="1110397" cy="82781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77156DB-298F-331F-5891-F6FC8A2BFF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0725" y="4380112"/>
                  <a:ext cx="1110397" cy="764814"/>
                </a:xfrm>
                <a:prstGeom prst="rect">
                  <a:avLst/>
                </a:prstGeom>
              </p:spPr>
            </p:pic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79F70EFA-5B8E-9A84-2128-87EEE3C22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40859" y="5191827"/>
                  <a:ext cx="0" cy="10759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BDE9F7E-165C-194B-5246-ED5896AA6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1" b="37519"/>
            <a:stretch/>
          </p:blipFill>
          <p:spPr>
            <a:xfrm>
              <a:off x="8164575" y="4765347"/>
              <a:ext cx="1228376" cy="694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8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3FB185-BBAC-7903-6584-A46D04C77D52}"/>
              </a:ext>
            </a:extLst>
          </p:cNvPr>
          <p:cNvSpPr/>
          <p:nvPr/>
        </p:nvSpPr>
        <p:spPr>
          <a:xfrm>
            <a:off x="6222691" y="1064630"/>
            <a:ext cx="4989073" cy="3586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9CB16-7414-5F35-4064-5EA8CBEF5E5C}"/>
              </a:ext>
            </a:extLst>
          </p:cNvPr>
          <p:cNvSpPr/>
          <p:nvPr/>
        </p:nvSpPr>
        <p:spPr>
          <a:xfrm>
            <a:off x="703389" y="1064630"/>
            <a:ext cx="4989073" cy="3586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9D1BB-087D-9C46-8FDA-2F03D40C4343}"/>
              </a:ext>
            </a:extLst>
          </p:cNvPr>
          <p:cNvSpPr txBox="1">
            <a:spLocks/>
          </p:cNvSpPr>
          <p:nvPr/>
        </p:nvSpPr>
        <p:spPr>
          <a:xfrm>
            <a:off x="1" y="-41977"/>
            <a:ext cx="12192000" cy="1140031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cell stimulation to better understand physiological signaling mechanisms.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1A446-74B7-C748-9BD8-7DD6F8024408}"/>
              </a:ext>
            </a:extLst>
          </p:cNvPr>
          <p:cNvSpPr/>
          <p:nvPr/>
        </p:nvSpPr>
        <p:spPr>
          <a:xfrm>
            <a:off x="840398" y="5279094"/>
            <a:ext cx="118491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Implement time-varying cell stimulation in experiments.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Thiemicke/Jashnsaz, 2019; Johnson, 2021; Jashnsaz, 2021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Temporal stimulations result in distinct cellular responses.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build predictive models and to investigate signaling mechanisms.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9B6DB1-9C1D-9342-83B9-A28B381BB24A}"/>
              </a:ext>
            </a:extLst>
          </p:cNvPr>
          <p:cNvGrpSpPr/>
          <p:nvPr/>
        </p:nvGrpSpPr>
        <p:grpSpPr>
          <a:xfrm>
            <a:off x="1508568" y="1400357"/>
            <a:ext cx="3396754" cy="3991124"/>
            <a:chOff x="8453451" y="3780505"/>
            <a:chExt cx="1928604" cy="30598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556657-C09B-9B4D-876D-DACEFBA022A1}"/>
                </a:ext>
              </a:extLst>
            </p:cNvPr>
            <p:cNvSpPr/>
            <p:nvPr/>
          </p:nvSpPr>
          <p:spPr>
            <a:xfrm>
              <a:off x="8453451" y="3780505"/>
              <a:ext cx="1928604" cy="3059874"/>
            </a:xfrm>
            <a:custGeom>
              <a:avLst/>
              <a:gdLst>
                <a:gd name="connsiteX0" fmla="*/ 0 w 1928604"/>
                <a:gd name="connsiteY0" fmla="*/ 0 h 3059874"/>
                <a:gd name="connsiteX1" fmla="*/ 482151 w 1928604"/>
                <a:gd name="connsiteY1" fmla="*/ 0 h 3059874"/>
                <a:gd name="connsiteX2" fmla="*/ 964302 w 1928604"/>
                <a:gd name="connsiteY2" fmla="*/ 0 h 3059874"/>
                <a:gd name="connsiteX3" fmla="*/ 1465739 w 1928604"/>
                <a:gd name="connsiteY3" fmla="*/ 0 h 3059874"/>
                <a:gd name="connsiteX4" fmla="*/ 1928604 w 1928604"/>
                <a:gd name="connsiteY4" fmla="*/ 0 h 3059874"/>
                <a:gd name="connsiteX5" fmla="*/ 1928604 w 1928604"/>
                <a:gd name="connsiteY5" fmla="*/ 479380 h 3059874"/>
                <a:gd name="connsiteX6" fmla="*/ 1928604 w 1928604"/>
                <a:gd name="connsiteY6" fmla="*/ 897563 h 3059874"/>
                <a:gd name="connsiteX7" fmla="*/ 1928604 w 1928604"/>
                <a:gd name="connsiteY7" fmla="*/ 1315746 h 3059874"/>
                <a:gd name="connsiteX8" fmla="*/ 1928604 w 1928604"/>
                <a:gd name="connsiteY8" fmla="*/ 1733929 h 3059874"/>
                <a:gd name="connsiteX9" fmla="*/ 1928604 w 1928604"/>
                <a:gd name="connsiteY9" fmla="*/ 2182710 h 3059874"/>
                <a:gd name="connsiteX10" fmla="*/ 1928604 w 1928604"/>
                <a:gd name="connsiteY10" fmla="*/ 3059874 h 3059874"/>
                <a:gd name="connsiteX11" fmla="*/ 1465739 w 1928604"/>
                <a:gd name="connsiteY11" fmla="*/ 3059874 h 3059874"/>
                <a:gd name="connsiteX12" fmla="*/ 1022160 w 1928604"/>
                <a:gd name="connsiteY12" fmla="*/ 3059874 h 3059874"/>
                <a:gd name="connsiteX13" fmla="*/ 501437 w 1928604"/>
                <a:gd name="connsiteY13" fmla="*/ 3059874 h 3059874"/>
                <a:gd name="connsiteX14" fmla="*/ 0 w 1928604"/>
                <a:gd name="connsiteY14" fmla="*/ 3059874 h 3059874"/>
                <a:gd name="connsiteX15" fmla="*/ 0 w 1928604"/>
                <a:gd name="connsiteY15" fmla="*/ 2488698 h 3059874"/>
                <a:gd name="connsiteX16" fmla="*/ 0 w 1928604"/>
                <a:gd name="connsiteY16" fmla="*/ 1948120 h 3059874"/>
                <a:gd name="connsiteX17" fmla="*/ 0 w 1928604"/>
                <a:gd name="connsiteY17" fmla="*/ 1468740 h 3059874"/>
                <a:gd name="connsiteX18" fmla="*/ 0 w 1928604"/>
                <a:gd name="connsiteY18" fmla="*/ 958761 h 3059874"/>
                <a:gd name="connsiteX19" fmla="*/ 0 w 1928604"/>
                <a:gd name="connsiteY19" fmla="*/ 0 h 30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8604" h="3059874" fill="none" extrusionOk="0">
                  <a:moveTo>
                    <a:pt x="0" y="0"/>
                  </a:moveTo>
                  <a:cubicBezTo>
                    <a:pt x="230928" y="-55208"/>
                    <a:pt x="252825" y="13118"/>
                    <a:pt x="482151" y="0"/>
                  </a:cubicBezTo>
                  <a:cubicBezTo>
                    <a:pt x="711477" y="-13118"/>
                    <a:pt x="789734" y="15456"/>
                    <a:pt x="964302" y="0"/>
                  </a:cubicBezTo>
                  <a:cubicBezTo>
                    <a:pt x="1138870" y="-15456"/>
                    <a:pt x="1261368" y="41254"/>
                    <a:pt x="1465739" y="0"/>
                  </a:cubicBezTo>
                  <a:cubicBezTo>
                    <a:pt x="1670110" y="-41254"/>
                    <a:pt x="1738160" y="38654"/>
                    <a:pt x="1928604" y="0"/>
                  </a:cubicBezTo>
                  <a:cubicBezTo>
                    <a:pt x="1952313" y="103638"/>
                    <a:pt x="1895363" y="307999"/>
                    <a:pt x="1928604" y="479380"/>
                  </a:cubicBezTo>
                  <a:cubicBezTo>
                    <a:pt x="1961845" y="650761"/>
                    <a:pt x="1908355" y="760604"/>
                    <a:pt x="1928604" y="897563"/>
                  </a:cubicBezTo>
                  <a:cubicBezTo>
                    <a:pt x="1948853" y="1034522"/>
                    <a:pt x="1917072" y="1119726"/>
                    <a:pt x="1928604" y="1315746"/>
                  </a:cubicBezTo>
                  <a:cubicBezTo>
                    <a:pt x="1940136" y="1511766"/>
                    <a:pt x="1881989" y="1620371"/>
                    <a:pt x="1928604" y="1733929"/>
                  </a:cubicBezTo>
                  <a:cubicBezTo>
                    <a:pt x="1975219" y="1847487"/>
                    <a:pt x="1875629" y="2062871"/>
                    <a:pt x="1928604" y="2182710"/>
                  </a:cubicBezTo>
                  <a:cubicBezTo>
                    <a:pt x="1981579" y="2302549"/>
                    <a:pt x="1910465" y="2678352"/>
                    <a:pt x="1928604" y="3059874"/>
                  </a:cubicBezTo>
                  <a:cubicBezTo>
                    <a:pt x="1795000" y="3114952"/>
                    <a:pt x="1694375" y="3036587"/>
                    <a:pt x="1465739" y="3059874"/>
                  </a:cubicBezTo>
                  <a:cubicBezTo>
                    <a:pt x="1237103" y="3083161"/>
                    <a:pt x="1116655" y="3021874"/>
                    <a:pt x="1022160" y="3059874"/>
                  </a:cubicBezTo>
                  <a:cubicBezTo>
                    <a:pt x="927665" y="3097874"/>
                    <a:pt x="760637" y="3017401"/>
                    <a:pt x="501437" y="3059874"/>
                  </a:cubicBezTo>
                  <a:cubicBezTo>
                    <a:pt x="242237" y="3102347"/>
                    <a:pt x="102838" y="3030942"/>
                    <a:pt x="0" y="3059874"/>
                  </a:cubicBezTo>
                  <a:cubicBezTo>
                    <a:pt x="-11184" y="2798433"/>
                    <a:pt x="30020" y="2672220"/>
                    <a:pt x="0" y="2488698"/>
                  </a:cubicBezTo>
                  <a:cubicBezTo>
                    <a:pt x="-30020" y="2305176"/>
                    <a:pt x="46695" y="2177884"/>
                    <a:pt x="0" y="1948120"/>
                  </a:cubicBezTo>
                  <a:cubicBezTo>
                    <a:pt x="-46695" y="1718356"/>
                    <a:pt x="30374" y="1704442"/>
                    <a:pt x="0" y="1468740"/>
                  </a:cubicBezTo>
                  <a:cubicBezTo>
                    <a:pt x="-30374" y="1233038"/>
                    <a:pt x="54483" y="1105633"/>
                    <a:pt x="0" y="958761"/>
                  </a:cubicBezTo>
                  <a:cubicBezTo>
                    <a:pt x="-54483" y="811889"/>
                    <a:pt x="63804" y="422807"/>
                    <a:pt x="0" y="0"/>
                  </a:cubicBezTo>
                  <a:close/>
                </a:path>
                <a:path w="1928604" h="3059874" stroke="0" extrusionOk="0">
                  <a:moveTo>
                    <a:pt x="0" y="0"/>
                  </a:moveTo>
                  <a:cubicBezTo>
                    <a:pt x="185488" y="-2635"/>
                    <a:pt x="325318" y="6637"/>
                    <a:pt x="520723" y="0"/>
                  </a:cubicBezTo>
                  <a:cubicBezTo>
                    <a:pt x="716128" y="-6637"/>
                    <a:pt x="785404" y="22331"/>
                    <a:pt x="983588" y="0"/>
                  </a:cubicBezTo>
                  <a:cubicBezTo>
                    <a:pt x="1181773" y="-22331"/>
                    <a:pt x="1230113" y="15091"/>
                    <a:pt x="1407881" y="0"/>
                  </a:cubicBezTo>
                  <a:cubicBezTo>
                    <a:pt x="1585649" y="-15091"/>
                    <a:pt x="1747150" y="17708"/>
                    <a:pt x="1928604" y="0"/>
                  </a:cubicBezTo>
                  <a:cubicBezTo>
                    <a:pt x="1959781" y="128353"/>
                    <a:pt x="1910068" y="394950"/>
                    <a:pt x="1928604" y="509979"/>
                  </a:cubicBezTo>
                  <a:cubicBezTo>
                    <a:pt x="1947140" y="625008"/>
                    <a:pt x="1923436" y="799060"/>
                    <a:pt x="1928604" y="989359"/>
                  </a:cubicBezTo>
                  <a:cubicBezTo>
                    <a:pt x="1933772" y="1179658"/>
                    <a:pt x="1869378" y="1386282"/>
                    <a:pt x="1928604" y="1499338"/>
                  </a:cubicBezTo>
                  <a:cubicBezTo>
                    <a:pt x="1987830" y="1612394"/>
                    <a:pt x="1923826" y="1776650"/>
                    <a:pt x="1928604" y="2009317"/>
                  </a:cubicBezTo>
                  <a:cubicBezTo>
                    <a:pt x="1933382" y="2241984"/>
                    <a:pt x="1887836" y="2314700"/>
                    <a:pt x="1928604" y="2427500"/>
                  </a:cubicBezTo>
                  <a:cubicBezTo>
                    <a:pt x="1969372" y="2540300"/>
                    <a:pt x="1890266" y="2807588"/>
                    <a:pt x="1928604" y="3059874"/>
                  </a:cubicBezTo>
                  <a:cubicBezTo>
                    <a:pt x="1767478" y="3082704"/>
                    <a:pt x="1584029" y="3058128"/>
                    <a:pt x="1485025" y="3059874"/>
                  </a:cubicBezTo>
                  <a:cubicBezTo>
                    <a:pt x="1386021" y="3061620"/>
                    <a:pt x="1102146" y="3010906"/>
                    <a:pt x="964302" y="3059874"/>
                  </a:cubicBezTo>
                  <a:cubicBezTo>
                    <a:pt x="826458" y="3108842"/>
                    <a:pt x="612796" y="3012344"/>
                    <a:pt x="462865" y="3059874"/>
                  </a:cubicBezTo>
                  <a:cubicBezTo>
                    <a:pt x="312934" y="3107404"/>
                    <a:pt x="116623" y="3055844"/>
                    <a:pt x="0" y="3059874"/>
                  </a:cubicBezTo>
                  <a:cubicBezTo>
                    <a:pt x="-22533" y="2787161"/>
                    <a:pt x="51124" y="2723760"/>
                    <a:pt x="0" y="2488698"/>
                  </a:cubicBezTo>
                  <a:cubicBezTo>
                    <a:pt x="-51124" y="2253636"/>
                    <a:pt x="39721" y="2204824"/>
                    <a:pt x="0" y="1978719"/>
                  </a:cubicBezTo>
                  <a:cubicBezTo>
                    <a:pt x="-39721" y="1752614"/>
                    <a:pt x="18492" y="1677057"/>
                    <a:pt x="0" y="1438141"/>
                  </a:cubicBezTo>
                  <a:cubicBezTo>
                    <a:pt x="-18492" y="1199225"/>
                    <a:pt x="52770" y="1205833"/>
                    <a:pt x="0" y="989359"/>
                  </a:cubicBezTo>
                  <a:cubicBezTo>
                    <a:pt x="-52770" y="772885"/>
                    <a:pt x="29464" y="590675"/>
                    <a:pt x="0" y="479380"/>
                  </a:cubicBezTo>
                  <a:cubicBezTo>
                    <a:pt x="-29464" y="368085"/>
                    <a:pt x="29330" y="207974"/>
                    <a:pt x="0" y="0"/>
                  </a:cubicBezTo>
                  <a:close/>
                </a:path>
              </a:pathLst>
            </a:custGeom>
            <a:solidFill>
              <a:srgbClr val="F2F2F2">
                <a:alpha val="40000"/>
              </a:srgb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895749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highlight>
                  <a:srgbClr val="C0C0C0"/>
                </a:highlight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C42AF80-AD8F-D243-8865-653C1623CF9A}"/>
                </a:ext>
              </a:extLst>
            </p:cNvPr>
            <p:cNvGrpSpPr/>
            <p:nvPr/>
          </p:nvGrpSpPr>
          <p:grpSpPr>
            <a:xfrm>
              <a:off x="8608519" y="3780505"/>
              <a:ext cx="1697950" cy="2925764"/>
              <a:chOff x="8370003" y="3780505"/>
              <a:chExt cx="1697950" cy="292576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45B1075-6A77-F949-BF2E-230264617DF8}"/>
                  </a:ext>
                </a:extLst>
              </p:cNvPr>
              <p:cNvGrpSpPr/>
              <p:nvPr/>
            </p:nvGrpSpPr>
            <p:grpSpPr>
              <a:xfrm>
                <a:off x="8370003" y="3780505"/>
                <a:ext cx="1697950" cy="2082586"/>
                <a:chOff x="9049629" y="2151174"/>
                <a:chExt cx="1697950" cy="2082586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45B5AA3-FCCB-F247-B9D6-C33053ED0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38266" y="4050880"/>
                  <a:ext cx="1" cy="18288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98C11EA-BDA5-2B43-83A9-A7B3AAA9E343}"/>
                    </a:ext>
                  </a:extLst>
                </p:cNvPr>
                <p:cNvSpPr txBox="1"/>
                <p:nvPr/>
              </p:nvSpPr>
              <p:spPr>
                <a:xfrm>
                  <a:off x="9049629" y="2151174"/>
                  <a:ext cx="1697950" cy="253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Helvetica" pitchFamily="2" charset="0"/>
                      <a:cs typeface="Arial" panose="020B0604020202020204" pitchFamily="34" charset="0"/>
                    </a:rPr>
                    <a:t>step-like cell stimulations 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03A499C-1BB7-8D47-850E-FB0E6D0577D0}"/>
                  </a:ext>
                </a:extLst>
              </p:cNvPr>
              <p:cNvGrpSpPr/>
              <p:nvPr/>
            </p:nvGrpSpPr>
            <p:grpSpPr>
              <a:xfrm>
                <a:off x="8562539" y="4214097"/>
                <a:ext cx="1163792" cy="2492172"/>
                <a:chOff x="8530725" y="4380112"/>
                <a:chExt cx="1163792" cy="2492172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B4F39A0-B2F0-8043-A942-2F126D228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584120" y="6044468"/>
                  <a:ext cx="1110397" cy="827816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7E016AE3-7D66-9840-B345-5EAB2195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0725" y="4380112"/>
                  <a:ext cx="1110397" cy="764814"/>
                </a:xfrm>
                <a:prstGeom prst="rect">
                  <a:avLst/>
                </a:prstGeom>
              </p:spPr>
            </p:pic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E9BE4FF8-A99E-1648-8A6E-4008BFD45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40858" y="5116542"/>
                  <a:ext cx="1" cy="18288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94D30D-E29A-8843-A360-B4FC35FC4D70}"/>
              </a:ext>
            </a:extLst>
          </p:cNvPr>
          <p:cNvGrpSpPr/>
          <p:nvPr/>
        </p:nvGrpSpPr>
        <p:grpSpPr>
          <a:xfrm>
            <a:off x="7069219" y="1441088"/>
            <a:ext cx="3456382" cy="3991125"/>
            <a:chOff x="6020118" y="1648320"/>
            <a:chExt cx="3456382" cy="446114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11D2A1-5587-4844-A68A-DA4A0CCE4548}"/>
                </a:ext>
              </a:extLst>
            </p:cNvPr>
            <p:cNvSpPr/>
            <p:nvPr/>
          </p:nvSpPr>
          <p:spPr>
            <a:xfrm>
              <a:off x="6020118" y="1648320"/>
              <a:ext cx="3396754" cy="4461141"/>
            </a:xfrm>
            <a:custGeom>
              <a:avLst/>
              <a:gdLst>
                <a:gd name="connsiteX0" fmla="*/ 0 w 3396754"/>
                <a:gd name="connsiteY0" fmla="*/ 0 h 4461141"/>
                <a:gd name="connsiteX1" fmla="*/ 532158 w 3396754"/>
                <a:gd name="connsiteY1" fmla="*/ 0 h 4461141"/>
                <a:gd name="connsiteX2" fmla="*/ 1064316 w 3396754"/>
                <a:gd name="connsiteY2" fmla="*/ 0 h 4461141"/>
                <a:gd name="connsiteX3" fmla="*/ 1562507 w 3396754"/>
                <a:gd name="connsiteY3" fmla="*/ 0 h 4461141"/>
                <a:gd name="connsiteX4" fmla="*/ 2162600 w 3396754"/>
                <a:gd name="connsiteY4" fmla="*/ 0 h 4461141"/>
                <a:gd name="connsiteX5" fmla="*/ 2694758 w 3396754"/>
                <a:gd name="connsiteY5" fmla="*/ 0 h 4461141"/>
                <a:gd name="connsiteX6" fmla="*/ 3396754 w 3396754"/>
                <a:gd name="connsiteY6" fmla="*/ 0 h 4461141"/>
                <a:gd name="connsiteX7" fmla="*/ 3396754 w 3396754"/>
                <a:gd name="connsiteY7" fmla="*/ 646865 h 4461141"/>
                <a:gd name="connsiteX8" fmla="*/ 3396754 w 3396754"/>
                <a:gd name="connsiteY8" fmla="*/ 1159897 h 4461141"/>
                <a:gd name="connsiteX9" fmla="*/ 3396754 w 3396754"/>
                <a:gd name="connsiteY9" fmla="*/ 1717539 h 4461141"/>
                <a:gd name="connsiteX10" fmla="*/ 3396754 w 3396754"/>
                <a:gd name="connsiteY10" fmla="*/ 2364405 h 4461141"/>
                <a:gd name="connsiteX11" fmla="*/ 3396754 w 3396754"/>
                <a:gd name="connsiteY11" fmla="*/ 2788213 h 4461141"/>
                <a:gd name="connsiteX12" fmla="*/ 3396754 w 3396754"/>
                <a:gd name="connsiteY12" fmla="*/ 3345856 h 4461141"/>
                <a:gd name="connsiteX13" fmla="*/ 3396754 w 3396754"/>
                <a:gd name="connsiteY13" fmla="*/ 3814276 h 4461141"/>
                <a:gd name="connsiteX14" fmla="*/ 3396754 w 3396754"/>
                <a:gd name="connsiteY14" fmla="*/ 4461141 h 4461141"/>
                <a:gd name="connsiteX15" fmla="*/ 2830628 w 3396754"/>
                <a:gd name="connsiteY15" fmla="*/ 4461141 h 4461141"/>
                <a:gd name="connsiteX16" fmla="*/ 2230535 w 3396754"/>
                <a:gd name="connsiteY16" fmla="*/ 4461141 h 4461141"/>
                <a:gd name="connsiteX17" fmla="*/ 1732345 w 3396754"/>
                <a:gd name="connsiteY17" fmla="*/ 4461141 h 4461141"/>
                <a:gd name="connsiteX18" fmla="*/ 1200186 w 3396754"/>
                <a:gd name="connsiteY18" fmla="*/ 4461141 h 4461141"/>
                <a:gd name="connsiteX19" fmla="*/ 634061 w 3396754"/>
                <a:gd name="connsiteY19" fmla="*/ 4461141 h 4461141"/>
                <a:gd name="connsiteX20" fmla="*/ 0 w 3396754"/>
                <a:gd name="connsiteY20" fmla="*/ 4461141 h 4461141"/>
                <a:gd name="connsiteX21" fmla="*/ 0 w 3396754"/>
                <a:gd name="connsiteY21" fmla="*/ 4037333 h 4461141"/>
                <a:gd name="connsiteX22" fmla="*/ 0 w 3396754"/>
                <a:gd name="connsiteY22" fmla="*/ 3524301 h 4461141"/>
                <a:gd name="connsiteX23" fmla="*/ 0 w 3396754"/>
                <a:gd name="connsiteY23" fmla="*/ 2877436 h 4461141"/>
                <a:gd name="connsiteX24" fmla="*/ 0 w 3396754"/>
                <a:gd name="connsiteY24" fmla="*/ 2453628 h 4461141"/>
                <a:gd name="connsiteX25" fmla="*/ 0 w 3396754"/>
                <a:gd name="connsiteY25" fmla="*/ 1940596 h 4461141"/>
                <a:gd name="connsiteX26" fmla="*/ 0 w 3396754"/>
                <a:gd name="connsiteY26" fmla="*/ 1516788 h 4461141"/>
                <a:gd name="connsiteX27" fmla="*/ 0 w 3396754"/>
                <a:gd name="connsiteY27" fmla="*/ 1003757 h 4461141"/>
                <a:gd name="connsiteX28" fmla="*/ 0 w 3396754"/>
                <a:gd name="connsiteY28" fmla="*/ 0 h 446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396754" h="4461141" fill="none" extrusionOk="0">
                  <a:moveTo>
                    <a:pt x="0" y="0"/>
                  </a:moveTo>
                  <a:cubicBezTo>
                    <a:pt x="225398" y="-10060"/>
                    <a:pt x="344943" y="58441"/>
                    <a:pt x="532158" y="0"/>
                  </a:cubicBezTo>
                  <a:cubicBezTo>
                    <a:pt x="719373" y="-58441"/>
                    <a:pt x="885922" y="11564"/>
                    <a:pt x="1064316" y="0"/>
                  </a:cubicBezTo>
                  <a:cubicBezTo>
                    <a:pt x="1242710" y="-11564"/>
                    <a:pt x="1457222" y="9223"/>
                    <a:pt x="1562507" y="0"/>
                  </a:cubicBezTo>
                  <a:cubicBezTo>
                    <a:pt x="1667792" y="-9223"/>
                    <a:pt x="2022709" y="60885"/>
                    <a:pt x="2162600" y="0"/>
                  </a:cubicBezTo>
                  <a:cubicBezTo>
                    <a:pt x="2302491" y="-60885"/>
                    <a:pt x="2439817" y="54420"/>
                    <a:pt x="2694758" y="0"/>
                  </a:cubicBezTo>
                  <a:cubicBezTo>
                    <a:pt x="2949699" y="-54420"/>
                    <a:pt x="3182991" y="68344"/>
                    <a:pt x="3396754" y="0"/>
                  </a:cubicBezTo>
                  <a:cubicBezTo>
                    <a:pt x="3430436" y="203159"/>
                    <a:pt x="3372635" y="424909"/>
                    <a:pt x="3396754" y="646865"/>
                  </a:cubicBezTo>
                  <a:cubicBezTo>
                    <a:pt x="3420873" y="868821"/>
                    <a:pt x="3362190" y="929036"/>
                    <a:pt x="3396754" y="1159897"/>
                  </a:cubicBezTo>
                  <a:cubicBezTo>
                    <a:pt x="3431318" y="1390758"/>
                    <a:pt x="3364024" y="1539720"/>
                    <a:pt x="3396754" y="1717539"/>
                  </a:cubicBezTo>
                  <a:cubicBezTo>
                    <a:pt x="3429484" y="1895358"/>
                    <a:pt x="3393869" y="2164443"/>
                    <a:pt x="3396754" y="2364405"/>
                  </a:cubicBezTo>
                  <a:cubicBezTo>
                    <a:pt x="3399639" y="2564367"/>
                    <a:pt x="3358988" y="2611706"/>
                    <a:pt x="3396754" y="2788213"/>
                  </a:cubicBezTo>
                  <a:cubicBezTo>
                    <a:pt x="3434520" y="2964720"/>
                    <a:pt x="3349084" y="3154968"/>
                    <a:pt x="3396754" y="3345856"/>
                  </a:cubicBezTo>
                  <a:cubicBezTo>
                    <a:pt x="3444424" y="3536744"/>
                    <a:pt x="3384216" y="3588244"/>
                    <a:pt x="3396754" y="3814276"/>
                  </a:cubicBezTo>
                  <a:cubicBezTo>
                    <a:pt x="3409292" y="4040308"/>
                    <a:pt x="3334117" y="4260499"/>
                    <a:pt x="3396754" y="4461141"/>
                  </a:cubicBezTo>
                  <a:cubicBezTo>
                    <a:pt x="3188599" y="4493338"/>
                    <a:pt x="2953850" y="4432222"/>
                    <a:pt x="2830628" y="4461141"/>
                  </a:cubicBezTo>
                  <a:cubicBezTo>
                    <a:pt x="2707406" y="4490060"/>
                    <a:pt x="2495256" y="4392719"/>
                    <a:pt x="2230535" y="4461141"/>
                  </a:cubicBezTo>
                  <a:cubicBezTo>
                    <a:pt x="1965814" y="4529563"/>
                    <a:pt x="1940998" y="4426099"/>
                    <a:pt x="1732345" y="4461141"/>
                  </a:cubicBezTo>
                  <a:cubicBezTo>
                    <a:pt x="1523692" y="4496183"/>
                    <a:pt x="1404456" y="4435550"/>
                    <a:pt x="1200186" y="4461141"/>
                  </a:cubicBezTo>
                  <a:cubicBezTo>
                    <a:pt x="995916" y="4486732"/>
                    <a:pt x="881617" y="4401939"/>
                    <a:pt x="634061" y="4461141"/>
                  </a:cubicBezTo>
                  <a:cubicBezTo>
                    <a:pt x="386505" y="4520343"/>
                    <a:pt x="246549" y="4458938"/>
                    <a:pt x="0" y="4461141"/>
                  </a:cubicBezTo>
                  <a:cubicBezTo>
                    <a:pt x="-21517" y="4250448"/>
                    <a:pt x="15965" y="4161788"/>
                    <a:pt x="0" y="4037333"/>
                  </a:cubicBezTo>
                  <a:cubicBezTo>
                    <a:pt x="-15965" y="3912878"/>
                    <a:pt x="53917" y="3633763"/>
                    <a:pt x="0" y="3524301"/>
                  </a:cubicBezTo>
                  <a:cubicBezTo>
                    <a:pt x="-53917" y="3414839"/>
                    <a:pt x="73421" y="3078758"/>
                    <a:pt x="0" y="2877436"/>
                  </a:cubicBezTo>
                  <a:cubicBezTo>
                    <a:pt x="-73421" y="2676114"/>
                    <a:pt x="48296" y="2560640"/>
                    <a:pt x="0" y="2453628"/>
                  </a:cubicBezTo>
                  <a:cubicBezTo>
                    <a:pt x="-48296" y="2346616"/>
                    <a:pt x="12057" y="2135277"/>
                    <a:pt x="0" y="1940596"/>
                  </a:cubicBezTo>
                  <a:cubicBezTo>
                    <a:pt x="-12057" y="1745915"/>
                    <a:pt x="5352" y="1703672"/>
                    <a:pt x="0" y="1516788"/>
                  </a:cubicBezTo>
                  <a:cubicBezTo>
                    <a:pt x="-5352" y="1329904"/>
                    <a:pt x="21653" y="1189336"/>
                    <a:pt x="0" y="1003757"/>
                  </a:cubicBezTo>
                  <a:cubicBezTo>
                    <a:pt x="-21653" y="818178"/>
                    <a:pt x="77085" y="299650"/>
                    <a:pt x="0" y="0"/>
                  </a:cubicBezTo>
                  <a:close/>
                </a:path>
                <a:path w="3396754" h="4461141" stroke="0" extrusionOk="0">
                  <a:moveTo>
                    <a:pt x="0" y="0"/>
                  </a:moveTo>
                  <a:cubicBezTo>
                    <a:pt x="229126" y="-29908"/>
                    <a:pt x="319837" y="52852"/>
                    <a:pt x="634061" y="0"/>
                  </a:cubicBezTo>
                  <a:cubicBezTo>
                    <a:pt x="948285" y="-52852"/>
                    <a:pt x="1075244" y="71144"/>
                    <a:pt x="1268121" y="0"/>
                  </a:cubicBezTo>
                  <a:cubicBezTo>
                    <a:pt x="1460998" y="-71144"/>
                    <a:pt x="1581177" y="40368"/>
                    <a:pt x="1766312" y="0"/>
                  </a:cubicBezTo>
                  <a:cubicBezTo>
                    <a:pt x="1951447" y="-40368"/>
                    <a:pt x="2151582" y="53368"/>
                    <a:pt x="2298470" y="0"/>
                  </a:cubicBezTo>
                  <a:cubicBezTo>
                    <a:pt x="2445358" y="-53368"/>
                    <a:pt x="2647349" y="41944"/>
                    <a:pt x="2796661" y="0"/>
                  </a:cubicBezTo>
                  <a:cubicBezTo>
                    <a:pt x="2945973" y="-41944"/>
                    <a:pt x="3222549" y="70384"/>
                    <a:pt x="3396754" y="0"/>
                  </a:cubicBezTo>
                  <a:cubicBezTo>
                    <a:pt x="3400247" y="288818"/>
                    <a:pt x="3377230" y="457157"/>
                    <a:pt x="3396754" y="602254"/>
                  </a:cubicBezTo>
                  <a:cubicBezTo>
                    <a:pt x="3416278" y="747351"/>
                    <a:pt x="3372919" y="925664"/>
                    <a:pt x="3396754" y="1026062"/>
                  </a:cubicBezTo>
                  <a:cubicBezTo>
                    <a:pt x="3420589" y="1126460"/>
                    <a:pt x="3370632" y="1354798"/>
                    <a:pt x="3396754" y="1449871"/>
                  </a:cubicBezTo>
                  <a:cubicBezTo>
                    <a:pt x="3422876" y="1544944"/>
                    <a:pt x="3371581" y="1738781"/>
                    <a:pt x="3396754" y="2007513"/>
                  </a:cubicBezTo>
                  <a:cubicBezTo>
                    <a:pt x="3421927" y="2276245"/>
                    <a:pt x="3369875" y="2274372"/>
                    <a:pt x="3396754" y="2431322"/>
                  </a:cubicBezTo>
                  <a:cubicBezTo>
                    <a:pt x="3423633" y="2588272"/>
                    <a:pt x="3353458" y="2697682"/>
                    <a:pt x="3396754" y="2944353"/>
                  </a:cubicBezTo>
                  <a:cubicBezTo>
                    <a:pt x="3440050" y="3191024"/>
                    <a:pt x="3382416" y="3274458"/>
                    <a:pt x="3396754" y="3591219"/>
                  </a:cubicBezTo>
                  <a:cubicBezTo>
                    <a:pt x="3411092" y="3907980"/>
                    <a:pt x="3309403" y="4153534"/>
                    <a:pt x="3396754" y="4461141"/>
                  </a:cubicBezTo>
                  <a:cubicBezTo>
                    <a:pt x="3219772" y="4512959"/>
                    <a:pt x="2919529" y="4412327"/>
                    <a:pt x="2796661" y="4461141"/>
                  </a:cubicBezTo>
                  <a:cubicBezTo>
                    <a:pt x="2673793" y="4509955"/>
                    <a:pt x="2392296" y="4398719"/>
                    <a:pt x="2196568" y="4461141"/>
                  </a:cubicBezTo>
                  <a:cubicBezTo>
                    <a:pt x="2000840" y="4523563"/>
                    <a:pt x="1817178" y="4398080"/>
                    <a:pt x="1596474" y="4461141"/>
                  </a:cubicBezTo>
                  <a:cubicBezTo>
                    <a:pt x="1375770" y="4524202"/>
                    <a:pt x="1215263" y="4414396"/>
                    <a:pt x="1064316" y="4461141"/>
                  </a:cubicBezTo>
                  <a:cubicBezTo>
                    <a:pt x="913369" y="4507886"/>
                    <a:pt x="698234" y="4433026"/>
                    <a:pt x="532158" y="4461141"/>
                  </a:cubicBezTo>
                  <a:cubicBezTo>
                    <a:pt x="366082" y="4489256"/>
                    <a:pt x="201535" y="4437605"/>
                    <a:pt x="0" y="4461141"/>
                  </a:cubicBezTo>
                  <a:cubicBezTo>
                    <a:pt x="-19369" y="4233467"/>
                    <a:pt x="58684" y="4179482"/>
                    <a:pt x="0" y="3948110"/>
                  </a:cubicBezTo>
                  <a:cubicBezTo>
                    <a:pt x="-58684" y="3716738"/>
                    <a:pt x="51390" y="3643697"/>
                    <a:pt x="0" y="3435079"/>
                  </a:cubicBezTo>
                  <a:cubicBezTo>
                    <a:pt x="-51390" y="3226461"/>
                    <a:pt x="47949" y="3098974"/>
                    <a:pt x="0" y="2922047"/>
                  </a:cubicBezTo>
                  <a:cubicBezTo>
                    <a:pt x="-47949" y="2745120"/>
                    <a:pt x="43972" y="2550079"/>
                    <a:pt x="0" y="2409016"/>
                  </a:cubicBezTo>
                  <a:cubicBezTo>
                    <a:pt x="-43972" y="2267953"/>
                    <a:pt x="2028" y="2107585"/>
                    <a:pt x="0" y="1985208"/>
                  </a:cubicBezTo>
                  <a:cubicBezTo>
                    <a:pt x="-2028" y="1862831"/>
                    <a:pt x="29521" y="1696552"/>
                    <a:pt x="0" y="1561399"/>
                  </a:cubicBezTo>
                  <a:cubicBezTo>
                    <a:pt x="-29521" y="1426246"/>
                    <a:pt x="18656" y="1154183"/>
                    <a:pt x="0" y="1003757"/>
                  </a:cubicBezTo>
                  <a:cubicBezTo>
                    <a:pt x="-18656" y="853331"/>
                    <a:pt x="29357" y="641361"/>
                    <a:pt x="0" y="535337"/>
                  </a:cubicBezTo>
                  <a:cubicBezTo>
                    <a:pt x="-29357" y="429313"/>
                    <a:pt x="32158" y="153688"/>
                    <a:pt x="0" y="0"/>
                  </a:cubicBezTo>
                  <a:close/>
                </a:path>
              </a:pathLst>
            </a:custGeom>
            <a:solidFill>
              <a:srgbClr val="F2F2F2">
                <a:alpha val="40000"/>
              </a:srgb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25152903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highlight>
                  <a:srgbClr val="C0C0C0"/>
                </a:highlight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F13473-1F90-8343-9D6D-C04D204625AF}"/>
                </a:ext>
              </a:extLst>
            </p:cNvPr>
            <p:cNvGrpSpPr/>
            <p:nvPr/>
          </p:nvGrpSpPr>
          <p:grpSpPr>
            <a:xfrm>
              <a:off x="6049109" y="1702159"/>
              <a:ext cx="3427391" cy="4294840"/>
              <a:chOff x="6049109" y="1702159"/>
              <a:chExt cx="3427391" cy="429484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D17C6AD-B847-1148-931F-285F22BD8F0B}"/>
                  </a:ext>
                </a:extLst>
              </p:cNvPr>
              <p:cNvGrpSpPr/>
              <p:nvPr/>
            </p:nvGrpSpPr>
            <p:grpSpPr>
              <a:xfrm>
                <a:off x="6049109" y="1702159"/>
                <a:ext cx="3427391" cy="3103959"/>
                <a:chOff x="6049109" y="1702159"/>
                <a:chExt cx="3427391" cy="3103959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E403970-E1DF-0140-9580-694E8B06C7B7}"/>
                    </a:ext>
                  </a:extLst>
                </p:cNvPr>
                <p:cNvGrpSpPr/>
                <p:nvPr/>
              </p:nvGrpSpPr>
              <p:grpSpPr>
                <a:xfrm>
                  <a:off x="6049109" y="1702159"/>
                  <a:ext cx="3427391" cy="3103959"/>
                  <a:chOff x="8269624" y="3772202"/>
                  <a:chExt cx="1946000" cy="2128989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51971F9-0368-BA4B-9DFF-6E857EA5B37E}"/>
                      </a:ext>
                    </a:extLst>
                  </p:cNvPr>
                  <p:cNvGrpSpPr/>
                  <p:nvPr/>
                </p:nvGrpSpPr>
                <p:grpSpPr>
                  <a:xfrm>
                    <a:off x="8269624" y="3772202"/>
                    <a:ext cx="1946000" cy="2128989"/>
                    <a:chOff x="8949250" y="2142871"/>
                    <a:chExt cx="1946000" cy="2128989"/>
                  </a:xfrm>
                </p:grpSpPr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3C5BEBD7-0B40-A342-A921-520F956B42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852298" y="4088980"/>
                      <a:ext cx="1" cy="182880"/>
                    </a:xfrm>
                    <a:prstGeom prst="straightConnector1">
                      <a:avLst/>
                    </a:prstGeom>
                    <a:ln>
                      <a:solidFill>
                        <a:schemeClr val="bg2">
                          <a:lumMod val="50000"/>
                        </a:schemeClr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B8A9FF25-4664-7844-85D1-F401E4CFE8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49250" y="2142871"/>
                      <a:ext cx="1946000" cy="2533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>
                          <a:latin typeface="Helvetica" pitchFamily="2" charset="0"/>
                          <a:cs typeface="Arial" panose="020B0604020202020204" pitchFamily="34" charset="0"/>
                        </a:rPr>
                        <a:t>time-varying cell stimulations </a:t>
                      </a:r>
                      <a:endParaRPr lang="en-US" dirty="0">
                        <a:latin typeface="Helvetica" pitchFamily="2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CC2D772B-5F38-A24B-8125-A514E9B6E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2672" y="4950527"/>
                    <a:ext cx="1" cy="182880"/>
                  </a:xfrm>
                  <a:prstGeom prst="straightConnector1">
                    <a:avLst/>
                  </a:prstGeom>
                  <a:ln>
                    <a:solidFill>
                      <a:schemeClr val="bg2">
                        <a:lumMod val="50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EC2861F-83DB-6D4E-8E46-ED5E8489D1E3}"/>
                    </a:ext>
                  </a:extLst>
                </p:cNvPr>
                <p:cNvGrpSpPr/>
                <p:nvPr/>
              </p:nvGrpSpPr>
              <p:grpSpPr>
                <a:xfrm>
                  <a:off x="6688683" y="2093260"/>
                  <a:ext cx="1904444" cy="1304107"/>
                  <a:chOff x="6688683" y="2093260"/>
                  <a:chExt cx="1904444" cy="1304107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7B76645A-AACB-C543-960D-CA36644BA8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88683" y="2093260"/>
                    <a:ext cx="1904444" cy="1304107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399E1F3D-DF2C-5D4A-9140-5856D597A6A9}"/>
                      </a:ext>
                    </a:extLst>
                  </p:cNvPr>
                  <p:cNvSpPr/>
                  <p:nvPr/>
                </p:nvSpPr>
                <p:spPr>
                  <a:xfrm>
                    <a:off x="6856763" y="2150630"/>
                    <a:ext cx="123131" cy="1097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52C593-0655-4246-8FEF-13CE3CC23EA0}"/>
                  </a:ext>
                </a:extLst>
              </p:cNvPr>
              <p:cNvSpPr txBox="1"/>
              <p:nvPr/>
            </p:nvSpPr>
            <p:spPr>
              <a:xfrm>
                <a:off x="6883560" y="4861726"/>
                <a:ext cx="1593255" cy="1135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" pitchFamily="2" charset="0"/>
                    <a:cs typeface="Arial" panose="020B0604020202020204" pitchFamily="34" charset="0"/>
                  </a:rPr>
                  <a:t>altered</a:t>
                </a:r>
              </a:p>
              <a:p>
                <a:pPr algn="ctr"/>
                <a:r>
                  <a:rPr lang="en-US" sz="2000" b="1" dirty="0">
                    <a:latin typeface="Helvetica" pitchFamily="2" charset="0"/>
                    <a:cs typeface="Arial" panose="020B0604020202020204" pitchFamily="34" charset="0"/>
                  </a:rPr>
                  <a:t>response</a:t>
                </a:r>
                <a:endParaRPr lang="en-US" sz="2000" dirty="0">
                  <a:latin typeface="Helvetica" pitchFamily="2" charset="0"/>
                  <a:cs typeface="Arial" panose="020B0604020202020204" pitchFamily="34" charset="0"/>
                </a:endParaRPr>
              </a:p>
              <a:p>
                <a:pPr algn="ctr"/>
                <a:endParaRPr lang="en-US" sz="2000" dirty="0"/>
              </a:p>
            </p:txBody>
          </p:sp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FF7FFCD9-ACE0-3443-95C3-4578E8FAA1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37519"/>
          <a:stretch/>
        </p:blipFill>
        <p:spPr>
          <a:xfrm>
            <a:off x="8112097" y="3298776"/>
            <a:ext cx="1234385" cy="6979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C04FE0E-0E87-D34A-A732-4FC4E89314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37519"/>
          <a:stretch/>
        </p:blipFill>
        <p:spPr>
          <a:xfrm>
            <a:off x="2589752" y="3218288"/>
            <a:ext cx="1234385" cy="697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EA45F-AB56-7A59-FF35-9D7C2504608F}"/>
              </a:ext>
            </a:extLst>
          </p:cNvPr>
          <p:cNvSpPr txBox="1"/>
          <p:nvPr/>
        </p:nvSpPr>
        <p:spPr>
          <a:xfrm>
            <a:off x="1187828" y="1058295"/>
            <a:ext cx="402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  <a:cs typeface="Arial" panose="020B0604020202020204" pitchFamily="34" charset="0"/>
              </a:rPr>
              <a:t>Standard paradigm in cell biology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FE996-D0DB-CCAE-C755-4F1317652788}"/>
              </a:ext>
            </a:extLst>
          </p:cNvPr>
          <p:cNvSpPr txBox="1"/>
          <p:nvPr/>
        </p:nvSpPr>
        <p:spPr>
          <a:xfrm>
            <a:off x="6694251" y="1058295"/>
            <a:ext cx="402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  <a:cs typeface="Arial" panose="020B0604020202020204" pitchFamily="34" charset="0"/>
              </a:rPr>
              <a:t>This project</a:t>
            </a:r>
          </a:p>
        </p:txBody>
      </p:sp>
    </p:spTree>
    <p:extLst>
      <p:ext uri="{BB962C8B-B14F-4D97-AF65-F5344CB8AC3E}">
        <p14:creationId xmlns:p14="http://schemas.microsoft.com/office/powerpoint/2010/main" val="372141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5C3534-C119-6BEA-8088-FB0410858C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4400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Outline</a:t>
            </a:r>
            <a:endParaRPr lang="en-US" sz="32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AA253-0716-3587-3BB4-E470E23A77FF}"/>
              </a:ext>
            </a:extLst>
          </p:cNvPr>
          <p:cNvSpPr txBox="1"/>
          <p:nvPr/>
        </p:nvSpPr>
        <p:spPr>
          <a:xfrm>
            <a:off x="730591" y="1805597"/>
            <a:ext cx="8749511" cy="5200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Helvetica Light" panose="020B0403020202020204" pitchFamily="34" charset="0"/>
                <a:cs typeface="Arial" panose="020B0604020202020204" pitchFamily="34" charset="0"/>
              </a:rPr>
              <a:t>Tuesday, April 4, 2023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latin typeface="Helvetica Light" panose="020B0403020202020204" pitchFamily="34" charset="0"/>
                <a:cs typeface="Arial" panose="020B0604020202020204" pitchFamily="34" charset="0"/>
              </a:rPr>
              <a:t>Big Biological Data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latin typeface="Helvetica Light" panose="020B0403020202020204" pitchFamily="34" charset="0"/>
                <a:cs typeface="Arial" panose="020B0604020202020204" pitchFamily="34" charset="0"/>
              </a:rPr>
              <a:t>Dynamic Cellular Response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Helvetica Light" panose="020B0403020202020204" pitchFamily="34" charset="0"/>
                <a:cs typeface="Arial" panose="020B0604020202020204" pitchFamily="34" charset="0"/>
              </a:rPr>
              <a:t>Thursday, April 6, 2023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latin typeface="Helvetica Light" panose="020B0403020202020204" pitchFamily="34" charset="0"/>
                <a:cs typeface="Arial" panose="020B0604020202020204" pitchFamily="34" charset="0"/>
              </a:rPr>
              <a:t>Machine Learning and Model Parameter Inference</a:t>
            </a:r>
          </a:p>
          <a:p>
            <a:pPr lvl="1">
              <a:lnSpc>
                <a:spcPct val="150000"/>
              </a:lnSpc>
            </a:pPr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Jupyter</a:t>
            </a:r>
            <a:r>
              <a:rPr lang="en-US" sz="2800" b="1" dirty="0">
                <a:latin typeface="Helvetica Light" panose="020B0403020202020204" pitchFamily="34" charset="0"/>
                <a:cs typeface="Arial" panose="020B0604020202020204" pitchFamily="34" charset="0"/>
              </a:rPr>
              <a:t> notebook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5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940F1A6E-8D49-7C4F-9384-FD435A7FAF2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/>
              <a:t>Model system: High Osmolarity Glycerol (HOG) MAPK stress signaling in Saccharomyces cerevisiae.</a:t>
            </a:r>
            <a:endParaRPr lang="en-US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25C431-9E54-FD4E-AEDE-7FB826A7F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950" y="1498019"/>
            <a:ext cx="3276592" cy="455132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264ABA9E-4C65-E445-B7F2-74AAEA7F3954}"/>
              </a:ext>
            </a:extLst>
          </p:cNvPr>
          <p:cNvSpPr/>
          <p:nvPr/>
        </p:nvSpPr>
        <p:spPr>
          <a:xfrm>
            <a:off x="0" y="5896688"/>
            <a:ext cx="4536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Saito,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Genetics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Tatebayashi and Saito,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Commun,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2015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Tatebayashi and Saito,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EMBO J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Hohmann,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Enzymol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2007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and Levin,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Develop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2013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18A1DA-62A8-1B7B-62CF-5914A678D535}"/>
              </a:ext>
            </a:extLst>
          </p:cNvPr>
          <p:cNvGrpSpPr/>
          <p:nvPr/>
        </p:nvGrpSpPr>
        <p:grpSpPr>
          <a:xfrm>
            <a:off x="6083053" y="1192323"/>
            <a:ext cx="4536639" cy="5028957"/>
            <a:chOff x="3708898" y="1187512"/>
            <a:chExt cx="4536639" cy="50289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305D518-EEF7-1246-B9C7-11E54F2E66DD}"/>
                </a:ext>
              </a:extLst>
            </p:cNvPr>
            <p:cNvGrpSpPr/>
            <p:nvPr/>
          </p:nvGrpSpPr>
          <p:grpSpPr>
            <a:xfrm>
              <a:off x="3708898" y="1665148"/>
              <a:ext cx="4536639" cy="4551321"/>
              <a:chOff x="3746998" y="1766748"/>
              <a:chExt cx="4536639" cy="455132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6BD9856-6E54-5049-95D5-AE907E4D7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6998" y="1766748"/>
                <a:ext cx="4536639" cy="455132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E0DCF7-96D2-8143-9C22-E370D707203B}"/>
                  </a:ext>
                </a:extLst>
              </p:cNvPr>
              <p:cNvSpPr/>
              <p:nvPr/>
            </p:nvSpPr>
            <p:spPr>
              <a:xfrm>
                <a:off x="5504232" y="3942249"/>
                <a:ext cx="64633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Gpd1/2</a:t>
                </a:r>
                <a:endParaRPr lang="en-US" sz="105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043C3B-06A0-1D4A-BBEB-FC190E495338}"/>
                  </a:ext>
                </a:extLst>
              </p:cNvPr>
              <p:cNvSpPr/>
              <p:nvPr/>
            </p:nvSpPr>
            <p:spPr>
              <a:xfrm>
                <a:off x="5495194" y="3811444"/>
                <a:ext cx="64633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Gpp1/2</a:t>
                </a:r>
                <a:endParaRPr lang="en-US" sz="1050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070B3D-8DC8-444A-8A63-64D28712DA35}"/>
                </a:ext>
              </a:extLst>
            </p:cNvPr>
            <p:cNvSpPr txBox="1"/>
            <p:nvPr/>
          </p:nvSpPr>
          <p:spPr>
            <a:xfrm>
              <a:off x="4152271" y="1187512"/>
              <a:ext cx="364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HOG pathway adaptation processes </a:t>
              </a:r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C5AF092-69A2-3C4A-8B9E-A68B65E190E5}"/>
              </a:ext>
            </a:extLst>
          </p:cNvPr>
          <p:cNvSpPr txBox="1"/>
          <p:nvPr/>
        </p:nvSpPr>
        <p:spPr>
          <a:xfrm>
            <a:off x="2255222" y="1172912"/>
            <a:ext cx="3649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pathway components and interactions 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6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D0425AD4-8821-BA45-9DFD-E415459307DB}"/>
              </a:ext>
            </a:extLst>
          </p:cNvPr>
          <p:cNvGrpSpPr/>
          <p:nvPr/>
        </p:nvGrpSpPr>
        <p:grpSpPr>
          <a:xfrm>
            <a:off x="575915" y="690475"/>
            <a:ext cx="11141772" cy="4362568"/>
            <a:chOff x="575915" y="690475"/>
            <a:chExt cx="11141772" cy="43625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44EE9E-CF5D-4A48-96C9-B9A2E0B4C68E}"/>
                </a:ext>
              </a:extLst>
            </p:cNvPr>
            <p:cNvGrpSpPr/>
            <p:nvPr/>
          </p:nvGrpSpPr>
          <p:grpSpPr>
            <a:xfrm>
              <a:off x="575915" y="690475"/>
              <a:ext cx="11141772" cy="4261412"/>
              <a:chOff x="109728" y="8915386"/>
              <a:chExt cx="11141772" cy="426141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E4092F5-53C7-ED4A-9400-19D43AF1F3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82"/>
              <a:stretch/>
            </p:blipFill>
            <p:spPr>
              <a:xfrm>
                <a:off x="109728" y="8915386"/>
                <a:ext cx="11141772" cy="4261412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462EBB6-79B3-B643-A55F-B49BC74224EC}"/>
                  </a:ext>
                </a:extLst>
              </p:cNvPr>
              <p:cNvCxnSpPr/>
              <p:nvPr/>
            </p:nvCxnSpPr>
            <p:spPr>
              <a:xfrm>
                <a:off x="118744" y="9606595"/>
                <a:ext cx="0" cy="50292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A99858D-8AC8-CC4E-8107-BBAB6F8FDD0B}"/>
                  </a:ext>
                </a:extLst>
              </p:cNvPr>
              <p:cNvCxnSpPr/>
              <p:nvPr/>
            </p:nvCxnSpPr>
            <p:spPr>
              <a:xfrm>
                <a:off x="172490" y="9606595"/>
                <a:ext cx="0" cy="50292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4EF486-CA12-EA46-81D0-6A646919323E}"/>
                </a:ext>
              </a:extLst>
            </p:cNvPr>
            <p:cNvSpPr/>
            <p:nvPr/>
          </p:nvSpPr>
          <p:spPr>
            <a:xfrm>
              <a:off x="2495579" y="3980171"/>
              <a:ext cx="3036409" cy="10728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1B6F7-2340-BA49-A2BA-46AF01E9C345}"/>
              </a:ext>
            </a:extLst>
          </p:cNvPr>
          <p:cNvGrpSpPr/>
          <p:nvPr/>
        </p:nvGrpSpPr>
        <p:grpSpPr>
          <a:xfrm>
            <a:off x="3108196" y="4024700"/>
            <a:ext cx="2071639" cy="338554"/>
            <a:chOff x="2593883" y="12249611"/>
            <a:chExt cx="2071639" cy="3385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4FE9F3-4CF2-5E48-BD96-A6C1D274FB58}"/>
                </a:ext>
              </a:extLst>
            </p:cNvPr>
            <p:cNvSpPr/>
            <p:nvPr/>
          </p:nvSpPr>
          <p:spPr>
            <a:xfrm>
              <a:off x="3132611" y="12249611"/>
              <a:ext cx="9941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Stir plate</a:t>
              </a:r>
              <a:endParaRPr lang="en-US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DCE50E-4D9C-C343-A1AE-4240FEE5743C}"/>
                </a:ext>
              </a:extLst>
            </p:cNvPr>
            <p:cNvSpPr/>
            <p:nvPr/>
          </p:nvSpPr>
          <p:spPr>
            <a:xfrm>
              <a:off x="2593883" y="12270228"/>
              <a:ext cx="2071639" cy="29330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D2B734-4DAB-C641-9FD9-813C429A515D}"/>
              </a:ext>
            </a:extLst>
          </p:cNvPr>
          <p:cNvGrpSpPr/>
          <p:nvPr/>
        </p:nvGrpSpPr>
        <p:grpSpPr>
          <a:xfrm>
            <a:off x="108218" y="2875284"/>
            <a:ext cx="3266884" cy="1442963"/>
            <a:chOff x="108218" y="2875284"/>
            <a:chExt cx="3266884" cy="144296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98E080A-2646-A84D-8260-994393EB2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67" r="14371"/>
            <a:stretch/>
          </p:blipFill>
          <p:spPr>
            <a:xfrm>
              <a:off x="343407" y="2881526"/>
              <a:ext cx="2462017" cy="1226644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C98A68-81A4-3742-9FFD-7DE172DEFC81}"/>
                </a:ext>
              </a:extLst>
            </p:cNvPr>
            <p:cNvCxnSpPr>
              <a:cxnSpLocks/>
            </p:cNvCxnSpPr>
            <p:nvPr/>
          </p:nvCxnSpPr>
          <p:spPr>
            <a:xfrm>
              <a:off x="2683450" y="2875284"/>
              <a:ext cx="683941" cy="7569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7DC7C-2546-354D-89F3-2D59CF63C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4780" y="3769112"/>
              <a:ext cx="810322" cy="44047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20165F-197B-D647-88DC-5B1F8B8A5B8C}"/>
                </a:ext>
              </a:extLst>
            </p:cNvPr>
            <p:cNvSpPr/>
            <p:nvPr/>
          </p:nvSpPr>
          <p:spPr>
            <a:xfrm>
              <a:off x="1275548" y="4041248"/>
              <a:ext cx="5203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en-US" sz="16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B4EF0A-7E0E-4841-A92D-BB8130D6A8EC}"/>
                </a:ext>
              </a:extLst>
            </p:cNvPr>
            <p:cNvSpPr/>
            <p:nvPr/>
          </p:nvSpPr>
          <p:spPr>
            <a:xfrm rot="16200000">
              <a:off x="-139767" y="3477776"/>
              <a:ext cx="77296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Stimulus</a:t>
              </a:r>
              <a:endParaRPr lang="en-US" sz="1600" dirty="0"/>
            </a:p>
          </p:txBody>
        </p:sp>
      </p:grpSp>
      <p:sp>
        <p:nvSpPr>
          <p:cNvPr id="93" name="Title 1">
            <a:extLst>
              <a:ext uri="{FF2B5EF4-FFF2-40B4-BE49-F238E27FC236}">
                <a16:creationId xmlns:a16="http://schemas.microsoft.com/office/drawing/2014/main" id="{5DD056CB-DCA8-9347-AB99-F93F6FFCAFC2}"/>
              </a:ext>
            </a:extLst>
          </p:cNvPr>
          <p:cNvSpPr txBox="1">
            <a:spLocks/>
          </p:cNvSpPr>
          <p:nvPr/>
        </p:nvSpPr>
        <p:spPr>
          <a:xfrm>
            <a:off x="0" y="108179"/>
            <a:ext cx="12192000" cy="914400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A9260CE-5FC8-ED4B-9F59-118900C447DC}"/>
              </a:ext>
            </a:extLst>
          </p:cNvPr>
          <p:cNvSpPr txBox="1"/>
          <p:nvPr/>
        </p:nvSpPr>
        <p:spPr>
          <a:xfrm>
            <a:off x="8924794" y="2333930"/>
            <a:ext cx="379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Thiemicke/Jashnsaz,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Reports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Johnson,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PNAS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 Protocols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347FC-150B-B943-B744-734D3A453A98}"/>
              </a:ext>
            </a:extLst>
          </p:cNvPr>
          <p:cNvGrpSpPr/>
          <p:nvPr/>
        </p:nvGrpSpPr>
        <p:grpSpPr>
          <a:xfrm>
            <a:off x="6834185" y="87001"/>
            <a:ext cx="4969516" cy="2246929"/>
            <a:chOff x="6834185" y="87001"/>
            <a:chExt cx="4969516" cy="224692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7D505B-5211-5649-84BC-1EE2C94F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1203" y="87001"/>
              <a:ext cx="1641395" cy="1696661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FB25BF-D666-C342-871F-D8C206098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0004" y="1254696"/>
              <a:ext cx="407474" cy="10626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2FEF88-D32B-6542-B3D6-F5AF43D079B4}"/>
                </a:ext>
              </a:extLst>
            </p:cNvPr>
            <p:cNvCxnSpPr>
              <a:cxnSpLocks/>
            </p:cNvCxnSpPr>
            <p:nvPr/>
          </p:nvCxnSpPr>
          <p:spPr>
            <a:xfrm>
              <a:off x="6834185" y="1549328"/>
              <a:ext cx="1464472" cy="784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2F301EA-5596-7740-AC22-99B5909776EC}"/>
                </a:ext>
              </a:extLst>
            </p:cNvPr>
            <p:cNvSpPr/>
            <p:nvPr/>
          </p:nvSpPr>
          <p:spPr>
            <a:xfrm>
              <a:off x="8629434" y="115566"/>
              <a:ext cx="31742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High Osmolarity Glycerol (HOG)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signaling pathway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120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ashnsaz_et_al_STAR-Protocols_TimelapsHog1YFP">
            <a:hlinkClick r:id="" action="ppaction://media"/>
            <a:extLst>
              <a:ext uri="{FF2B5EF4-FFF2-40B4-BE49-F238E27FC236}">
                <a16:creationId xmlns:a16="http://schemas.microsoft.com/office/drawing/2014/main" id="{C0A00710-60C8-67E1-A163-116257B298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4511" y="-8279"/>
            <a:ext cx="9802977" cy="68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D0425AD4-8821-BA45-9DFD-E415459307DB}"/>
              </a:ext>
            </a:extLst>
          </p:cNvPr>
          <p:cNvGrpSpPr/>
          <p:nvPr/>
        </p:nvGrpSpPr>
        <p:grpSpPr>
          <a:xfrm>
            <a:off x="575915" y="690475"/>
            <a:ext cx="11141772" cy="4362568"/>
            <a:chOff x="575915" y="690475"/>
            <a:chExt cx="11141772" cy="43625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44EE9E-CF5D-4A48-96C9-B9A2E0B4C68E}"/>
                </a:ext>
              </a:extLst>
            </p:cNvPr>
            <p:cNvGrpSpPr/>
            <p:nvPr/>
          </p:nvGrpSpPr>
          <p:grpSpPr>
            <a:xfrm>
              <a:off x="575915" y="690475"/>
              <a:ext cx="11141772" cy="4261412"/>
              <a:chOff x="109728" y="8915386"/>
              <a:chExt cx="11141772" cy="426141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E4092F5-53C7-ED4A-9400-19D43AF1F3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82"/>
              <a:stretch/>
            </p:blipFill>
            <p:spPr>
              <a:xfrm>
                <a:off x="109728" y="8915386"/>
                <a:ext cx="11141772" cy="4261412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462EBB6-79B3-B643-A55F-B49BC74224EC}"/>
                  </a:ext>
                </a:extLst>
              </p:cNvPr>
              <p:cNvCxnSpPr/>
              <p:nvPr/>
            </p:nvCxnSpPr>
            <p:spPr>
              <a:xfrm>
                <a:off x="118744" y="9606595"/>
                <a:ext cx="0" cy="50292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A99858D-8AC8-CC4E-8107-BBAB6F8FDD0B}"/>
                  </a:ext>
                </a:extLst>
              </p:cNvPr>
              <p:cNvCxnSpPr/>
              <p:nvPr/>
            </p:nvCxnSpPr>
            <p:spPr>
              <a:xfrm>
                <a:off x="172490" y="9606595"/>
                <a:ext cx="0" cy="50292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4EF486-CA12-EA46-81D0-6A646919323E}"/>
                </a:ext>
              </a:extLst>
            </p:cNvPr>
            <p:cNvSpPr/>
            <p:nvPr/>
          </p:nvSpPr>
          <p:spPr>
            <a:xfrm>
              <a:off x="2495579" y="3980171"/>
              <a:ext cx="3036409" cy="10728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1B6F7-2340-BA49-A2BA-46AF01E9C345}"/>
              </a:ext>
            </a:extLst>
          </p:cNvPr>
          <p:cNvGrpSpPr/>
          <p:nvPr/>
        </p:nvGrpSpPr>
        <p:grpSpPr>
          <a:xfrm>
            <a:off x="3108196" y="4024700"/>
            <a:ext cx="2071639" cy="338554"/>
            <a:chOff x="2593883" y="12249611"/>
            <a:chExt cx="2071639" cy="3385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4FE9F3-4CF2-5E48-BD96-A6C1D274FB58}"/>
                </a:ext>
              </a:extLst>
            </p:cNvPr>
            <p:cNvSpPr/>
            <p:nvPr/>
          </p:nvSpPr>
          <p:spPr>
            <a:xfrm>
              <a:off x="3132611" y="12249611"/>
              <a:ext cx="9941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Stir plate</a:t>
              </a:r>
              <a:endParaRPr lang="en-US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DCE50E-4D9C-C343-A1AE-4240FEE5743C}"/>
                </a:ext>
              </a:extLst>
            </p:cNvPr>
            <p:cNvSpPr/>
            <p:nvPr/>
          </p:nvSpPr>
          <p:spPr>
            <a:xfrm>
              <a:off x="2593883" y="12270228"/>
              <a:ext cx="2071639" cy="29330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D2B734-4DAB-C641-9FD9-813C429A515D}"/>
              </a:ext>
            </a:extLst>
          </p:cNvPr>
          <p:cNvGrpSpPr/>
          <p:nvPr/>
        </p:nvGrpSpPr>
        <p:grpSpPr>
          <a:xfrm>
            <a:off x="108218" y="2875284"/>
            <a:ext cx="3266884" cy="1442963"/>
            <a:chOff x="108218" y="2875284"/>
            <a:chExt cx="3266884" cy="144296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98E080A-2646-A84D-8260-994393EB2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67" r="14371"/>
            <a:stretch/>
          </p:blipFill>
          <p:spPr>
            <a:xfrm>
              <a:off x="343407" y="2881526"/>
              <a:ext cx="2462017" cy="1226644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C98A68-81A4-3742-9FFD-7DE172DEFC81}"/>
                </a:ext>
              </a:extLst>
            </p:cNvPr>
            <p:cNvCxnSpPr>
              <a:cxnSpLocks/>
            </p:cNvCxnSpPr>
            <p:nvPr/>
          </p:nvCxnSpPr>
          <p:spPr>
            <a:xfrm>
              <a:off x="2683450" y="2875284"/>
              <a:ext cx="683941" cy="7569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67DC7C-2546-354D-89F3-2D59CF63C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4780" y="3769112"/>
              <a:ext cx="810322" cy="44047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20165F-197B-D647-88DC-5B1F8B8A5B8C}"/>
                </a:ext>
              </a:extLst>
            </p:cNvPr>
            <p:cNvSpPr/>
            <p:nvPr/>
          </p:nvSpPr>
          <p:spPr>
            <a:xfrm>
              <a:off x="1275548" y="4041248"/>
              <a:ext cx="5203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en-US" sz="16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B4EF0A-7E0E-4841-A92D-BB8130D6A8EC}"/>
                </a:ext>
              </a:extLst>
            </p:cNvPr>
            <p:cNvSpPr/>
            <p:nvPr/>
          </p:nvSpPr>
          <p:spPr>
            <a:xfrm rot="16200000">
              <a:off x="-139767" y="3477776"/>
              <a:ext cx="77296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Stimulus</a:t>
              </a:r>
              <a:endParaRPr lang="en-US" sz="16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2AD705-F832-094A-BBC2-1DEDEC8239A7}"/>
              </a:ext>
            </a:extLst>
          </p:cNvPr>
          <p:cNvGrpSpPr/>
          <p:nvPr/>
        </p:nvGrpSpPr>
        <p:grpSpPr>
          <a:xfrm>
            <a:off x="5418549" y="2787591"/>
            <a:ext cx="6797858" cy="2235873"/>
            <a:chOff x="5418549" y="2787591"/>
            <a:chExt cx="6797858" cy="22358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90C1A-E141-7B4E-92BB-D482C478B583}"/>
                </a:ext>
              </a:extLst>
            </p:cNvPr>
            <p:cNvSpPr/>
            <p:nvPr/>
          </p:nvSpPr>
          <p:spPr>
            <a:xfrm>
              <a:off x="6812811" y="2881525"/>
              <a:ext cx="1704766" cy="2141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EF25E45-2A07-9B41-B5ED-D5937224A58B}"/>
                </a:ext>
              </a:extLst>
            </p:cNvPr>
            <p:cNvGrpSpPr/>
            <p:nvPr/>
          </p:nvGrpSpPr>
          <p:grpSpPr>
            <a:xfrm>
              <a:off x="5418549" y="2787591"/>
              <a:ext cx="6797858" cy="2009380"/>
              <a:chOff x="5418549" y="3143187"/>
              <a:chExt cx="6797858" cy="20093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543D910-D18D-F149-8A15-E70AC710ECB0}"/>
                  </a:ext>
                </a:extLst>
              </p:cNvPr>
              <p:cNvGrpSpPr/>
              <p:nvPr/>
            </p:nvGrpSpPr>
            <p:grpSpPr>
              <a:xfrm>
                <a:off x="5418549" y="3143187"/>
                <a:ext cx="6797858" cy="1719012"/>
                <a:chOff x="5418549" y="3143187"/>
                <a:chExt cx="6797858" cy="171901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B2801100-A5EC-6349-87B8-0D33D48D85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8549" y="3269908"/>
                  <a:ext cx="6797858" cy="1592291"/>
                </a:xfrm>
                <a:prstGeom prst="rect">
                  <a:avLst/>
                </a:prstGeom>
              </p:spPr>
            </p:pic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0BC4285-F897-C341-91C9-5F4BF453A68C}"/>
                    </a:ext>
                  </a:extLst>
                </p:cNvPr>
                <p:cNvSpPr/>
                <p:nvPr/>
              </p:nvSpPr>
              <p:spPr>
                <a:xfrm>
                  <a:off x="11252676" y="3143187"/>
                  <a:ext cx="782103" cy="394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3352001-E598-1A48-BE0A-B04E6C09FB78}"/>
                  </a:ext>
                </a:extLst>
              </p:cNvPr>
              <p:cNvSpPr/>
              <p:nvPr/>
            </p:nvSpPr>
            <p:spPr>
              <a:xfrm>
                <a:off x="5531987" y="4758373"/>
                <a:ext cx="782103" cy="39419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3" name="Title 1">
            <a:extLst>
              <a:ext uri="{FF2B5EF4-FFF2-40B4-BE49-F238E27FC236}">
                <a16:creationId xmlns:a16="http://schemas.microsoft.com/office/drawing/2014/main" id="{5DD056CB-DCA8-9347-AB99-F93F6FFCAFC2}"/>
              </a:ext>
            </a:extLst>
          </p:cNvPr>
          <p:cNvSpPr txBox="1">
            <a:spLocks/>
          </p:cNvSpPr>
          <p:nvPr/>
        </p:nvSpPr>
        <p:spPr>
          <a:xfrm>
            <a:off x="0" y="108179"/>
            <a:ext cx="12192000" cy="914400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A9260CE-5FC8-ED4B-9F59-118900C447DC}"/>
              </a:ext>
            </a:extLst>
          </p:cNvPr>
          <p:cNvSpPr txBox="1"/>
          <p:nvPr/>
        </p:nvSpPr>
        <p:spPr>
          <a:xfrm>
            <a:off x="8924794" y="2333930"/>
            <a:ext cx="379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Thiemicke/Jashnsaz,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Reports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Johnson,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PNAS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 Protocols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347FC-150B-B943-B744-734D3A453A98}"/>
              </a:ext>
            </a:extLst>
          </p:cNvPr>
          <p:cNvGrpSpPr/>
          <p:nvPr/>
        </p:nvGrpSpPr>
        <p:grpSpPr>
          <a:xfrm>
            <a:off x="6834185" y="87001"/>
            <a:ext cx="4969516" cy="2246929"/>
            <a:chOff x="6834185" y="87001"/>
            <a:chExt cx="4969516" cy="224692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7D505B-5211-5649-84BC-1EE2C94F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1203" y="87001"/>
              <a:ext cx="1641395" cy="1696661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FB25BF-D666-C342-871F-D8C206098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0004" y="1254696"/>
              <a:ext cx="407474" cy="10626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2FEF88-D32B-6542-B3D6-F5AF43D079B4}"/>
                </a:ext>
              </a:extLst>
            </p:cNvPr>
            <p:cNvCxnSpPr>
              <a:cxnSpLocks/>
            </p:cNvCxnSpPr>
            <p:nvPr/>
          </p:nvCxnSpPr>
          <p:spPr>
            <a:xfrm>
              <a:off x="6834185" y="1549328"/>
              <a:ext cx="1464472" cy="784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2F301EA-5596-7740-AC22-99B5909776EC}"/>
                </a:ext>
              </a:extLst>
            </p:cNvPr>
            <p:cNvSpPr/>
            <p:nvPr/>
          </p:nvSpPr>
          <p:spPr>
            <a:xfrm>
              <a:off x="8629434" y="115566"/>
              <a:ext cx="31742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High Osmolarity Glycerol (HOG)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signaling pathway</a:t>
              </a:r>
              <a:endParaRPr lang="en-US" sz="1600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71F896A-248B-8E48-AFC7-078741E4ACD8}"/>
              </a:ext>
            </a:extLst>
          </p:cNvPr>
          <p:cNvGrpSpPr/>
          <p:nvPr/>
        </p:nvGrpSpPr>
        <p:grpSpPr>
          <a:xfrm>
            <a:off x="6549412" y="4746115"/>
            <a:ext cx="3872458" cy="1937886"/>
            <a:chOff x="323324" y="4748119"/>
            <a:chExt cx="3872458" cy="19378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1043162-B1CE-4D4D-A21B-0C022A427601}"/>
                </a:ext>
              </a:extLst>
            </p:cNvPr>
            <p:cNvGrpSpPr/>
            <p:nvPr/>
          </p:nvGrpSpPr>
          <p:grpSpPr>
            <a:xfrm>
              <a:off x="338227" y="4748119"/>
              <a:ext cx="3814494" cy="1937886"/>
              <a:chOff x="351106" y="4941143"/>
              <a:chExt cx="3814494" cy="1937886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8E4EC0F-74F0-EB45-B134-AB4102E41CC9}"/>
                  </a:ext>
                </a:extLst>
              </p:cNvPr>
              <p:cNvGrpSpPr/>
              <p:nvPr/>
            </p:nvGrpSpPr>
            <p:grpSpPr>
              <a:xfrm>
                <a:off x="540328" y="5094325"/>
                <a:ext cx="3625272" cy="1602039"/>
                <a:chOff x="540328" y="5094325"/>
                <a:chExt cx="3625272" cy="1602039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921EE84-4D62-B44B-B531-97F9F8FBB1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805" t="15169" r="1399" b="6726"/>
                <a:stretch/>
              </p:blipFill>
              <p:spPr>
                <a:xfrm>
                  <a:off x="540328" y="5105879"/>
                  <a:ext cx="3625272" cy="1590485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FD0DD5B-8468-C14C-BABF-0FB5DA0FF8CD}"/>
                    </a:ext>
                  </a:extLst>
                </p:cNvPr>
                <p:cNvSpPr/>
                <p:nvPr/>
              </p:nvSpPr>
              <p:spPr>
                <a:xfrm>
                  <a:off x="657955" y="5094325"/>
                  <a:ext cx="2805336" cy="716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A84C442-BC55-D04E-AC75-AE295E09EADB}"/>
                  </a:ext>
                </a:extLst>
              </p:cNvPr>
              <p:cNvSpPr/>
              <p:nvPr/>
            </p:nvSpPr>
            <p:spPr>
              <a:xfrm>
                <a:off x="1890863" y="6617419"/>
                <a:ext cx="49885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en-US" sz="160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CE2F3CB-ABDF-174A-BCAA-5BA00918425E}"/>
                  </a:ext>
                </a:extLst>
              </p:cNvPr>
              <p:cNvSpPr/>
              <p:nvPr/>
            </p:nvSpPr>
            <p:spPr>
              <a:xfrm rot="16200000">
                <a:off x="-399901" y="5755470"/>
                <a:ext cx="176362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Hog1 nuclear localization</a:t>
                </a:r>
                <a:endParaRPr lang="en-US" sz="120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F0947A7-5887-0C48-9DA4-71E054004FC0}"/>
                  </a:ext>
                </a:extLst>
              </p:cNvPr>
              <p:cNvSpPr/>
              <p:nvPr/>
            </p:nvSpPr>
            <p:spPr>
              <a:xfrm>
                <a:off x="595970" y="4941143"/>
                <a:ext cx="290175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homogeneous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single-cell signaling activation</a:t>
                </a:r>
                <a:endParaRPr lang="en-US" sz="1600" dirty="0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E0172E-B903-AA4D-B35A-F0E8690F2A7C}"/>
                </a:ext>
              </a:extLst>
            </p:cNvPr>
            <p:cNvSpPr/>
            <p:nvPr/>
          </p:nvSpPr>
          <p:spPr>
            <a:xfrm>
              <a:off x="323324" y="4751917"/>
              <a:ext cx="3872458" cy="1928205"/>
            </a:xfrm>
            <a:prstGeom prst="rect">
              <a:avLst/>
            </a:prstGeom>
            <a:solidFill>
              <a:srgbClr val="4472C4">
                <a:alpha val="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353D34-9C18-4674-7676-513F6AE2DBE7}"/>
              </a:ext>
            </a:extLst>
          </p:cNvPr>
          <p:cNvGrpSpPr/>
          <p:nvPr/>
        </p:nvGrpSpPr>
        <p:grpSpPr>
          <a:xfrm>
            <a:off x="1497744" y="4910851"/>
            <a:ext cx="2303280" cy="1320480"/>
            <a:chOff x="1497744" y="4910851"/>
            <a:chExt cx="2303280" cy="13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F60CE0-94BA-B33F-C868-D5FC48C27EC7}"/>
                    </a:ext>
                  </a:extLst>
                </p14:cNvPr>
                <p14:cNvContentPartPr/>
                <p14:nvPr/>
              </p14:nvContentPartPr>
              <p14:xfrm rot="21191872">
                <a:off x="1594564" y="4910851"/>
                <a:ext cx="2052360" cy="1320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F60CE0-94BA-B33F-C868-D5FC48C27E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1191872">
                  <a:off x="1531564" y="4848211"/>
                  <a:ext cx="2178000" cy="14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CE9448-4C48-A4BB-09FE-B38866CEF015}"/>
                    </a:ext>
                  </a:extLst>
                </p14:cNvPr>
                <p14:cNvContentPartPr/>
                <p14:nvPr/>
              </p14:nvContentPartPr>
              <p14:xfrm>
                <a:off x="1497744" y="5192088"/>
                <a:ext cx="2303280" cy="933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CE9448-4C48-A4BB-09FE-B38866CEF0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9104" y="5183448"/>
                  <a:ext cx="2320920" cy="95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479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A9A67-4E3A-9A74-120A-2D8E0DE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48356"/>
            <a:ext cx="9506712" cy="65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9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CA9415-1CB8-B188-91B0-F7630BEBD55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/>
              <a:t>Image segmentation, cell selection, photo-bleach and background correction, normalizations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79225-8061-DA52-BB53-DAA4E4B9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29159" y="4252655"/>
            <a:ext cx="2056361" cy="2004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3CA515-B3D2-8FA2-37E3-45A5B7E5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83" y="4054191"/>
            <a:ext cx="3124200" cy="264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7603E9-1FA7-51BC-7756-CAEBCD605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898" y="1325564"/>
            <a:ext cx="3238500" cy="2641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0FF93A-1A2E-3B5D-6AD9-D823E3DDD8F5}"/>
              </a:ext>
            </a:extLst>
          </p:cNvPr>
          <p:cNvGrpSpPr/>
          <p:nvPr/>
        </p:nvGrpSpPr>
        <p:grpSpPr>
          <a:xfrm>
            <a:off x="893318" y="1602899"/>
            <a:ext cx="3797300" cy="2540000"/>
            <a:chOff x="893318" y="1602899"/>
            <a:chExt cx="3797300" cy="254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3A3A0A-B4B9-3011-F175-731B715C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318" y="1602899"/>
              <a:ext cx="3797300" cy="2540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1F6EAD-3783-46A1-6AF4-307C375C01FB}"/>
                </a:ext>
              </a:extLst>
            </p:cNvPr>
            <p:cNvSpPr/>
            <p:nvPr/>
          </p:nvSpPr>
          <p:spPr>
            <a:xfrm>
              <a:off x="2023872" y="1602899"/>
              <a:ext cx="1755648" cy="286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197C5B-C5B2-AF5B-EA15-9BB1346FDE2B}"/>
              </a:ext>
            </a:extLst>
          </p:cNvPr>
          <p:cNvGrpSpPr/>
          <p:nvPr/>
        </p:nvGrpSpPr>
        <p:grpSpPr>
          <a:xfrm>
            <a:off x="4758690" y="1602899"/>
            <a:ext cx="3797300" cy="2540000"/>
            <a:chOff x="4758690" y="1602899"/>
            <a:chExt cx="3797300" cy="254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13C3BA-D1D4-F9EA-C5BD-A6D75BB6F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8690" y="1602899"/>
              <a:ext cx="3797300" cy="2540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FD25B7-E85F-C32F-A9E1-01691E574516}"/>
                </a:ext>
              </a:extLst>
            </p:cNvPr>
            <p:cNvSpPr/>
            <p:nvPr/>
          </p:nvSpPr>
          <p:spPr>
            <a:xfrm>
              <a:off x="5779516" y="1602899"/>
              <a:ext cx="1962404" cy="286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97EF65-D42F-4757-45F1-380895A577AA}"/>
              </a:ext>
            </a:extLst>
          </p:cNvPr>
          <p:cNvGrpSpPr/>
          <p:nvPr/>
        </p:nvGrpSpPr>
        <p:grpSpPr>
          <a:xfrm>
            <a:off x="893318" y="4142899"/>
            <a:ext cx="3797300" cy="2540000"/>
            <a:chOff x="893318" y="4142899"/>
            <a:chExt cx="3797300" cy="2540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A321DA-39E6-AD39-2294-B9E65543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318" y="4142899"/>
              <a:ext cx="3797300" cy="2540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E471966-4162-D195-9855-2145896B898E}"/>
                </a:ext>
              </a:extLst>
            </p:cNvPr>
            <p:cNvSpPr/>
            <p:nvPr/>
          </p:nvSpPr>
          <p:spPr>
            <a:xfrm>
              <a:off x="2148523" y="4142899"/>
              <a:ext cx="1755648" cy="20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4FF286-AFC7-68E6-6644-B7C79AFD37DF}"/>
              </a:ext>
            </a:extLst>
          </p:cNvPr>
          <p:cNvGrpSpPr/>
          <p:nvPr/>
        </p:nvGrpSpPr>
        <p:grpSpPr>
          <a:xfrm>
            <a:off x="4690618" y="4155791"/>
            <a:ext cx="3797300" cy="2540000"/>
            <a:chOff x="4690618" y="4155791"/>
            <a:chExt cx="3797300" cy="254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0A9901-E7CF-CF7F-7C01-43AF244F7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0618" y="4155791"/>
              <a:ext cx="3797300" cy="2540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8A440-279B-B8AE-74D2-F805D2051F79}"/>
                </a:ext>
              </a:extLst>
            </p:cNvPr>
            <p:cNvSpPr/>
            <p:nvPr/>
          </p:nvSpPr>
          <p:spPr>
            <a:xfrm>
              <a:off x="5828538" y="4155791"/>
              <a:ext cx="1755648" cy="286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F04B97-3370-87A0-C785-9A84F535160B}"/>
              </a:ext>
            </a:extLst>
          </p:cNvPr>
          <p:cNvSpPr txBox="1"/>
          <p:nvPr/>
        </p:nvSpPr>
        <p:spPr>
          <a:xfrm>
            <a:off x="1479244" y="1233567"/>
            <a:ext cx="298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cell Hog1 signal dynamic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4B175-28BD-A19E-4570-669429C73C49}"/>
              </a:ext>
            </a:extLst>
          </p:cNvPr>
          <p:cNvSpPr txBox="1"/>
          <p:nvPr/>
        </p:nvSpPr>
        <p:spPr>
          <a:xfrm>
            <a:off x="5427563" y="1233567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Nuclear Hog1 signal dynamic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49D405-6F38-C4B2-6131-07CC33D2A7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94"/>
          <a:stretch/>
        </p:blipFill>
        <p:spPr>
          <a:xfrm>
            <a:off x="3638083" y="1809812"/>
            <a:ext cx="2921000" cy="25255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A7F2E2-F9A6-F05F-B17B-CC5497BB4EF4}"/>
              </a:ext>
            </a:extLst>
          </p:cNvPr>
          <p:cNvSpPr txBox="1"/>
          <p:nvPr/>
        </p:nvSpPr>
        <p:spPr>
          <a:xfrm>
            <a:off x="9460063" y="1033380"/>
            <a:ext cx="17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(nuc/total) </a:t>
            </a:r>
          </a:p>
        </p:txBody>
      </p:sp>
    </p:spTree>
    <p:extLst>
      <p:ext uri="{BB962C8B-B14F-4D97-AF65-F5344CB8AC3E}">
        <p14:creationId xmlns:p14="http://schemas.microsoft.com/office/powerpoint/2010/main" val="310536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5E55DB-20E5-FEEF-2824-E9D08A94290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/>
              <a:t>Hog1 nuclear localization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256B0D-D07F-117E-33F3-89C88BD90EEC}"/>
                  </a:ext>
                </a:extLst>
              </p:cNvPr>
              <p:cNvSpPr txBox="1"/>
              <p:nvPr/>
            </p:nvSpPr>
            <p:spPr>
              <a:xfrm>
                <a:off x="616474" y="784616"/>
                <a:ext cx="9154886" cy="627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𝐻𝑜𝑔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𝑛𝑢𝑐</m:t>
                          </m:r>
                        </m:sup>
                      </m:sSup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/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, </a:t>
                </a:r>
                <a:r>
                  <a:rPr lang="en-US" sz="2400" dirty="0">
                    <a:latin typeface="Cambria Math" panose="02040503050406030204" pitchFamily="18" charset="0"/>
                  </a:rPr>
                  <a:t>nuclear Hog1 signal dynamic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, </a:t>
                </a:r>
                <a:r>
                  <a:rPr lang="en-US" sz="2400" dirty="0">
                    <a:latin typeface="Cambria Math" panose="02040503050406030204" pitchFamily="18" charset="0"/>
                  </a:rPr>
                  <a:t>total cell Hog1 signal dynamic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, </a:t>
                </a:r>
                <a:r>
                  <a:rPr lang="en-US" sz="2400" dirty="0">
                    <a:latin typeface="Cambria Math" panose="02040503050406030204" pitchFamily="18" charset="0"/>
                  </a:rPr>
                  <a:t>background signal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, nuclear cell Hog1 signal exponential decay factor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, total cell Hog1 signal exponential decay factor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, background exponential decay factor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256B0D-D07F-117E-33F3-89C88BD90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4" y="784616"/>
                <a:ext cx="9154886" cy="6279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597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F29B2C-445E-6691-4E43-A3282C22577B}"/>
              </a:ext>
            </a:extLst>
          </p:cNvPr>
          <p:cNvSpPr txBox="1"/>
          <p:nvPr/>
        </p:nvSpPr>
        <p:spPr>
          <a:xfrm>
            <a:off x="1964901" y="2680944"/>
            <a:ext cx="826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Light" panose="020B0403020202020204" pitchFamily="34" charset="0"/>
              </a:rPr>
              <a:t>Each condition is from multiple BRs and each BR is from 100+ of single cells.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46D0A3-EAF5-2C37-DDAC-A29424371C2C}"/>
              </a:ext>
            </a:extLst>
          </p:cNvPr>
          <p:cNvSpPr txBox="1">
            <a:spLocks/>
          </p:cNvSpPr>
          <p:nvPr/>
        </p:nvSpPr>
        <p:spPr>
          <a:xfrm>
            <a:off x="0" y="108179"/>
            <a:ext cx="12192000" cy="914400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Temporal stimulations of single cells result in differential dynamic responses and phenotypes.   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7E02B9F1-AF00-0EFB-A1D6-39751915D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21" y="6293840"/>
            <a:ext cx="2188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Jashnsaz et al, ﻿in preparation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Unpublished results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39EBE14-B8F9-E6D6-96F9-6DA9F4ED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4" y="1869113"/>
            <a:ext cx="11383372" cy="357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DD47BA-D44F-D97F-5209-8E84CD3CDD73}"/>
              </a:ext>
            </a:extLst>
          </p:cNvPr>
          <p:cNvSpPr txBox="1"/>
          <p:nvPr/>
        </p:nvSpPr>
        <p:spPr>
          <a:xfrm>
            <a:off x="2041091" y="5644821"/>
            <a:ext cx="792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Osmolarity Glycerol (HOG) MAPK stress signaling in </a:t>
            </a:r>
            <a:r>
              <a:rPr lang="en-US" i="1" dirty="0"/>
              <a:t>Saccharomyces cerevisiae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5011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94C81D18-7CE9-5B34-A264-5494D4013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92" y="2018269"/>
            <a:ext cx="11383372" cy="3578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7D2668-0E36-A5DF-DD88-7CDAF4C837EF}"/>
              </a:ext>
            </a:extLst>
          </p:cNvPr>
          <p:cNvSpPr/>
          <p:nvPr/>
        </p:nvSpPr>
        <p:spPr>
          <a:xfrm>
            <a:off x="3096768" y="2018269"/>
            <a:ext cx="5632704" cy="3642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40F1A6E-8D49-7C4F-9384-FD435A7FAF2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/>
              <a:t>Integrate the HOG data with computational modeling to infer HOG models parameters to make testable predictions.</a:t>
            </a:r>
            <a:endParaRPr lang="en-US" b="1" dirty="0"/>
          </a:p>
        </p:txBody>
      </p:sp>
      <p:pic>
        <p:nvPicPr>
          <p:cNvPr id="68" name="Online Media 67" descr="Models4Nodes30">
            <a:hlinkClick r:id="" action="ppaction://media"/>
            <a:extLst>
              <a:ext uri="{FF2B5EF4-FFF2-40B4-BE49-F238E27FC236}">
                <a16:creationId xmlns:a16="http://schemas.microsoft.com/office/drawing/2014/main" id="{1C10640D-9C21-284E-9A18-9B6D27ED9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5053" y="2235197"/>
            <a:ext cx="4042330" cy="3031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F2F10-EF03-9785-1308-3E2324EEA144}"/>
              </a:ext>
            </a:extLst>
          </p:cNvPr>
          <p:cNvSpPr txBox="1"/>
          <p:nvPr/>
        </p:nvSpPr>
        <p:spPr>
          <a:xfrm>
            <a:off x="8845122" y="6289167"/>
            <a:ext cx="33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iScience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STAR Protocols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53117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A1575-E50E-594A-9A48-F26FDC94058F}"/>
              </a:ext>
            </a:extLst>
          </p:cNvPr>
          <p:cNvSpPr txBox="1"/>
          <p:nvPr/>
        </p:nvSpPr>
        <p:spPr>
          <a:xfrm>
            <a:off x="382920" y="1095734"/>
            <a:ext cx="116301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Using dynamic signaling responses measured under temporal cell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stimulations improve model predictions under new conditions: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>
                <a:latin typeface="Helvetica Light" panose="020B0403020202020204" pitchFamily="34" charset="0"/>
                <a:cs typeface="Arial" panose="020B0604020202020204" pitchFamily="34" charset="0"/>
              </a:rPr>
              <a:t>New temporal stimuli inputs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>
                <a:latin typeface="Helvetica Light" panose="020B0403020202020204" pitchFamily="34" charset="0"/>
                <a:cs typeface="Arial" panose="020B0604020202020204" pitchFamily="34" charset="0"/>
              </a:rPr>
              <a:t>mutant perturbing feedback regulation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>
                <a:latin typeface="Helvetica Light" panose="020B0403020202020204" pitchFamily="34" charset="0"/>
                <a:cs typeface="Arial" panose="020B0604020202020204" pitchFamily="34" charset="0"/>
              </a:rPr>
              <a:t>mutants on phosphatase varying expression levels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BA6C6-0847-BC5D-E34B-BDF8536A6617}"/>
              </a:ext>
            </a:extLst>
          </p:cNvPr>
          <p:cNvSpPr txBox="1"/>
          <p:nvPr/>
        </p:nvSpPr>
        <p:spPr>
          <a:xfrm>
            <a:off x="8845122" y="6289167"/>
            <a:ext cx="33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iScience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STAR Protocols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2451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Human body: A network of interactions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7"/>
          <a:stretch/>
        </p:blipFill>
        <p:spPr>
          <a:xfrm>
            <a:off x="2843619" y="1606967"/>
            <a:ext cx="6004020" cy="4726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32533" y="6333629"/>
            <a:ext cx="276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Institute of Systems Biology</a:t>
            </a:r>
          </a:p>
        </p:txBody>
      </p:sp>
    </p:spTree>
    <p:extLst>
      <p:ext uri="{BB962C8B-B14F-4D97-AF65-F5344CB8AC3E}">
        <p14:creationId xmlns:p14="http://schemas.microsoft.com/office/powerpoint/2010/main" val="547910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5C3534-C119-6BEA-8088-FB0410858C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4400"/>
          </a:xfrm>
          <a:prstGeom prst="rect">
            <a:avLst/>
          </a:prstGeom>
        </p:spPr>
        <p:txBody>
          <a:bodyPr vert="horz" lIns="97535" tIns="48768" rIns="97535" bIns="48768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Outline</a:t>
            </a:r>
            <a:endParaRPr lang="en-US" sz="32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AA253-0716-3587-3BB4-E470E23A77FF}"/>
              </a:ext>
            </a:extLst>
          </p:cNvPr>
          <p:cNvSpPr txBox="1"/>
          <p:nvPr/>
        </p:nvSpPr>
        <p:spPr>
          <a:xfrm>
            <a:off x="730591" y="1805597"/>
            <a:ext cx="8749511" cy="5200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Tuesday, April 4, 2023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Big Biological Data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Dynamic Cellular Response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Helvetica Light" panose="020B0403020202020204" pitchFamily="34" charset="0"/>
                <a:cs typeface="Arial" panose="020B0604020202020204" pitchFamily="34" charset="0"/>
              </a:rPr>
              <a:t>Thursday, April 6, 2023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latin typeface="Helvetica Light" panose="020B0403020202020204" pitchFamily="34" charset="0"/>
                <a:cs typeface="Arial" panose="020B0604020202020204" pitchFamily="34" charset="0"/>
              </a:rPr>
              <a:t>Machine Learning and Model Parameter Inference</a:t>
            </a:r>
          </a:p>
          <a:p>
            <a:pPr lvl="1">
              <a:lnSpc>
                <a:spcPct val="150000"/>
              </a:lnSpc>
            </a:pPr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Jupyter</a:t>
            </a:r>
            <a:r>
              <a:rPr lang="en-US" sz="2800" b="1" dirty="0">
                <a:latin typeface="Helvetica Light" panose="020B0403020202020204" pitchFamily="34" charset="0"/>
                <a:cs typeface="Arial" panose="020B0604020202020204" pitchFamily="34" charset="0"/>
              </a:rPr>
              <a:t> notebook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39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A902E-694D-D9C6-7227-F1BE042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78" y="1434097"/>
            <a:ext cx="5003800" cy="471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3B02FB-ECC4-8610-A8B8-685A0976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471" y="2618874"/>
            <a:ext cx="3263900" cy="1981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79E792-B420-0D96-5838-88E02BE4C4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700" b="1" dirty="0">
                <a:effectLst/>
                <a:latin typeface="Arial" panose="020B0604020202020204" pitchFamily="34" charset="0"/>
              </a:rPr>
              <a:t>Infer models parameters using signaling measurements.</a:t>
            </a:r>
            <a:endParaRPr lang="en-US" sz="37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9917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9E792-B420-0D96-5838-88E02BE4C4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700" b="1" dirty="0">
                <a:effectLst/>
                <a:latin typeface="Arial" panose="020B0604020202020204" pitchFamily="34" charset="0"/>
              </a:rPr>
              <a:t>Validate the models' predictions under new perturbations.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758BAE-13A0-10C6-2484-03763BB1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67" y="1908342"/>
            <a:ext cx="2654300" cy="383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16D7FF-F677-CF24-F7A1-BB8F6893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322" y="1908342"/>
            <a:ext cx="2362200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B0D7-C1AD-6555-B6DA-EC0F25AF3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377" y="2003592"/>
            <a:ext cx="2971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0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816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1792B6E-2E27-F047-BCB8-99B5F49D721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/>
              <a:t>Parametrize the HOG models using the Hog1 nuclear localization data.  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C052DC-46F0-F74C-BA28-769C0974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91" y="1469190"/>
            <a:ext cx="3103286" cy="227907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09DFF3F-4C7C-3840-8653-EFE88D3FB7A3}"/>
              </a:ext>
            </a:extLst>
          </p:cNvPr>
          <p:cNvSpPr/>
          <p:nvPr/>
        </p:nvSpPr>
        <p:spPr>
          <a:xfrm>
            <a:off x="8098677" y="1187524"/>
            <a:ext cx="3514138" cy="25978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7DDE4D-BA53-4B4E-9F2A-33AE36E13DF2}"/>
              </a:ext>
            </a:extLst>
          </p:cNvPr>
          <p:cNvGrpSpPr/>
          <p:nvPr/>
        </p:nvGrpSpPr>
        <p:grpSpPr>
          <a:xfrm>
            <a:off x="853106" y="1323047"/>
            <a:ext cx="10042310" cy="2425220"/>
            <a:chOff x="188088" y="1082580"/>
            <a:chExt cx="10042310" cy="2425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F701AB-73CE-B74A-B5C1-73C69B590150}"/>
                </a:ext>
              </a:extLst>
            </p:cNvPr>
            <p:cNvSpPr/>
            <p:nvPr/>
          </p:nvSpPr>
          <p:spPr>
            <a:xfrm>
              <a:off x="2765501" y="1082580"/>
              <a:ext cx="287118" cy="230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BD92F8B-4E09-8141-82C1-E5705CED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88" y="1283309"/>
              <a:ext cx="2666187" cy="199964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4172A7C-60F8-1E43-904E-D79F0AD4F62C}"/>
                </a:ext>
              </a:extLst>
            </p:cNvPr>
            <p:cNvGrpSpPr/>
            <p:nvPr/>
          </p:nvGrpSpPr>
          <p:grpSpPr>
            <a:xfrm>
              <a:off x="7099660" y="1228725"/>
              <a:ext cx="3130738" cy="2279075"/>
              <a:chOff x="7099660" y="1228725"/>
              <a:chExt cx="3130738" cy="227907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3A35621-0EF8-E043-A5D2-E8F7C9AA5255}"/>
                  </a:ext>
                </a:extLst>
              </p:cNvPr>
              <p:cNvGrpSpPr/>
              <p:nvPr/>
            </p:nvGrpSpPr>
            <p:grpSpPr>
              <a:xfrm>
                <a:off x="7317737" y="1283309"/>
                <a:ext cx="2912661" cy="2224491"/>
                <a:chOff x="7317737" y="1283309"/>
                <a:chExt cx="2912661" cy="2224491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96946A45-00DC-FE41-AAC1-3F4B4EC8C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209" r="2072" b="17564"/>
                <a:stretch/>
              </p:blipFill>
              <p:spPr>
                <a:xfrm>
                  <a:off x="7336271" y="1283309"/>
                  <a:ext cx="2795018" cy="176881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9BE91F1D-7C7A-7C4B-B5CD-9E4CEFA538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8078" t="78992"/>
                <a:stretch/>
              </p:blipFill>
              <p:spPr>
                <a:xfrm>
                  <a:off x="7317737" y="3020562"/>
                  <a:ext cx="2912661" cy="487238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3E88D1D-44F0-A845-A06F-1D6E5A61CA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8" r="90860" b="18822"/>
              <a:stretch/>
            </p:blipFill>
            <p:spPr>
              <a:xfrm>
                <a:off x="7099660" y="1228725"/>
                <a:ext cx="263071" cy="1851682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31DDC10-AF68-6343-AA07-2F5EE3A8C7EE}"/>
                </a:ext>
              </a:extLst>
            </p:cNvPr>
            <p:cNvGrpSpPr/>
            <p:nvPr/>
          </p:nvGrpSpPr>
          <p:grpSpPr>
            <a:xfrm>
              <a:off x="2822545" y="1151420"/>
              <a:ext cx="3103286" cy="2356380"/>
              <a:chOff x="2822545" y="1151420"/>
              <a:chExt cx="3103286" cy="235638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9666432-CCA3-E245-80B4-0C228C1B08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r="2062"/>
              <a:stretch/>
            </p:blipFill>
            <p:spPr>
              <a:xfrm>
                <a:off x="2822545" y="1188503"/>
                <a:ext cx="3103286" cy="2319297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743503F-7773-DA4A-8EFA-B36532B19C92}"/>
                  </a:ext>
                </a:extLst>
              </p:cNvPr>
              <p:cNvSpPr/>
              <p:nvPr/>
            </p:nvSpPr>
            <p:spPr>
              <a:xfrm>
                <a:off x="5113867" y="1151420"/>
                <a:ext cx="220133" cy="885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28F327-7CCB-0A4B-AD95-3D3B4E2DA251}"/>
                </a:ext>
              </a:extLst>
            </p:cNvPr>
            <p:cNvSpPr/>
            <p:nvPr/>
          </p:nvSpPr>
          <p:spPr>
            <a:xfrm rot="16200000">
              <a:off x="2101434" y="1875326"/>
              <a:ext cx="14606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Hog1 nuclear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localization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643DAA-FDE8-8544-98C5-32A9758EC907}"/>
                </a:ext>
              </a:extLst>
            </p:cNvPr>
            <p:cNvSpPr/>
            <p:nvPr/>
          </p:nvSpPr>
          <p:spPr>
            <a:xfrm>
              <a:off x="7785609" y="1367256"/>
              <a:ext cx="2227773" cy="265064"/>
            </a:xfrm>
            <a:prstGeom prst="rect">
              <a:avLst/>
            </a:prstGeom>
            <a:solidFill>
              <a:srgbClr val="D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70F453-4AAC-CC4C-AF96-0031373F1D7C}"/>
                </a:ext>
              </a:extLst>
            </p:cNvPr>
            <p:cNvSpPr/>
            <p:nvPr/>
          </p:nvSpPr>
          <p:spPr>
            <a:xfrm>
              <a:off x="7682722" y="1326668"/>
              <a:ext cx="24224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10000"/>
                    </a:schemeClr>
                  </a:solidFill>
                  <a:latin typeface="Helvetica" pitchFamily="2" charset="0"/>
                </a:rPr>
                <a:t>Experiment linear 0.4M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7E478D-A8EB-9240-8B89-367DD38ABA2A}"/>
                </a:ext>
              </a:extLst>
            </p:cNvPr>
            <p:cNvSpPr/>
            <p:nvPr/>
          </p:nvSpPr>
          <p:spPr>
            <a:xfrm>
              <a:off x="8612478" y="1592553"/>
              <a:ext cx="14943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41D2BD"/>
                  </a:solidFill>
                  <a:latin typeface="Helvetica" pitchFamily="2" charset="0"/>
                </a:rPr>
                <a:t>10 predictions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AB8A843-D140-B342-A557-830B42F0E222}"/>
              </a:ext>
            </a:extLst>
          </p:cNvPr>
          <p:cNvSpPr/>
          <p:nvPr/>
        </p:nvSpPr>
        <p:spPr>
          <a:xfrm>
            <a:off x="7741343" y="1491231"/>
            <a:ext cx="3049330" cy="23314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BC0704-8A5C-0247-ADA3-C0B099048EB9}"/>
              </a:ext>
            </a:extLst>
          </p:cNvPr>
          <p:cNvGrpSpPr/>
          <p:nvPr/>
        </p:nvGrpSpPr>
        <p:grpSpPr>
          <a:xfrm>
            <a:off x="6947371" y="1566030"/>
            <a:ext cx="551568" cy="1694999"/>
            <a:chOff x="7402925" y="1325564"/>
            <a:chExt cx="551568" cy="169499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F8B94E-8F32-FF4B-8C49-0D58342F9953}"/>
                </a:ext>
              </a:extLst>
            </p:cNvPr>
            <p:cNvSpPr/>
            <p:nvPr/>
          </p:nvSpPr>
          <p:spPr>
            <a:xfrm>
              <a:off x="7402925" y="1325564"/>
              <a:ext cx="551568" cy="1694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C9EA54-67B5-5D46-8165-5D9DAE91E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15917" y="1417511"/>
              <a:ext cx="321636" cy="266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A316EC-D4D2-354A-AD1D-7B0A7A8B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37035" y="1852612"/>
              <a:ext cx="279400" cy="26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795674-F992-0342-AA27-C2B506FAE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6235" y="2706828"/>
              <a:ext cx="381000" cy="2667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D2BE0A6-887E-EF41-B9A7-9203BE8A74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714"/>
          <a:stretch/>
        </p:blipFill>
        <p:spPr>
          <a:xfrm>
            <a:off x="2458538" y="3737224"/>
            <a:ext cx="9144285" cy="27180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D6895-2C0F-704A-9D4B-D0A2943BB5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866" y="3614704"/>
            <a:ext cx="3912406" cy="2980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E9FEA-62DA-1698-81B5-ED479722B361}"/>
              </a:ext>
            </a:extLst>
          </p:cNvPr>
          <p:cNvSpPr txBox="1"/>
          <p:nvPr/>
        </p:nvSpPr>
        <p:spPr>
          <a:xfrm>
            <a:off x="8845122" y="6334779"/>
            <a:ext cx="33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iScience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STAR Protocols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116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FF5568-5A81-AD4C-AE5C-93AD84A8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1097999"/>
            <a:ext cx="11442700" cy="5245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F7A1D4-6572-FB43-8866-7F9744FFFBD8}"/>
              </a:ext>
            </a:extLst>
          </p:cNvPr>
          <p:cNvSpPr/>
          <p:nvPr/>
        </p:nvSpPr>
        <p:spPr>
          <a:xfrm>
            <a:off x="417514" y="4599067"/>
            <a:ext cx="11442700" cy="18731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92A3A7-806C-A945-89B8-05AD23774E42}"/>
              </a:ext>
            </a:extLst>
          </p:cNvPr>
          <p:cNvGrpSpPr/>
          <p:nvPr/>
        </p:nvGrpSpPr>
        <p:grpSpPr>
          <a:xfrm>
            <a:off x="756402" y="4732429"/>
            <a:ext cx="10679196" cy="2138273"/>
            <a:chOff x="11392" y="1326376"/>
            <a:chExt cx="12192000" cy="24411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07ACD8-D0C1-564F-A0E6-BAB36BA573F0}"/>
                </a:ext>
              </a:extLst>
            </p:cNvPr>
            <p:cNvGrpSpPr/>
            <p:nvPr/>
          </p:nvGrpSpPr>
          <p:grpSpPr>
            <a:xfrm>
              <a:off x="11392" y="1326376"/>
              <a:ext cx="12192000" cy="2218045"/>
              <a:chOff x="11392" y="1619890"/>
              <a:chExt cx="12192000" cy="221804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E7621E-55C7-B241-A44E-7D7F8E1C3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92" y="1619890"/>
                <a:ext cx="12192000" cy="2218045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C7D35ED-C6D7-3146-96A7-ECA7B4D0E18D}"/>
                  </a:ext>
                </a:extLst>
              </p:cNvPr>
              <p:cNvGrpSpPr/>
              <p:nvPr/>
            </p:nvGrpSpPr>
            <p:grpSpPr>
              <a:xfrm>
                <a:off x="460490" y="1766866"/>
                <a:ext cx="8994793" cy="193152"/>
                <a:chOff x="460490" y="1766866"/>
                <a:chExt cx="8994793" cy="19315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3030049-5A3C-544F-9178-5D6870955522}"/>
                    </a:ext>
                  </a:extLst>
                </p:cNvPr>
                <p:cNvSpPr/>
                <p:nvPr/>
              </p:nvSpPr>
              <p:spPr>
                <a:xfrm>
                  <a:off x="460490" y="1766866"/>
                  <a:ext cx="287118" cy="1931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D834584-C9D5-EB45-8C6E-6D88FEC1AB2A}"/>
                    </a:ext>
                  </a:extLst>
                </p:cNvPr>
                <p:cNvSpPr/>
                <p:nvPr/>
              </p:nvSpPr>
              <p:spPr>
                <a:xfrm>
                  <a:off x="3296714" y="1766866"/>
                  <a:ext cx="287118" cy="1931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34B8B56-D1CF-4545-9BD4-E757838D1824}"/>
                    </a:ext>
                  </a:extLst>
                </p:cNvPr>
                <p:cNvSpPr/>
                <p:nvPr/>
              </p:nvSpPr>
              <p:spPr>
                <a:xfrm>
                  <a:off x="6132938" y="1766866"/>
                  <a:ext cx="287118" cy="1931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EAFC2CB-09F3-AB4E-9B02-D13CDCE75F3B}"/>
                    </a:ext>
                  </a:extLst>
                </p:cNvPr>
                <p:cNvSpPr/>
                <p:nvPr/>
              </p:nvSpPr>
              <p:spPr>
                <a:xfrm>
                  <a:off x="9168165" y="1766866"/>
                  <a:ext cx="287118" cy="1931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314E6-085D-6549-BA9D-7668AB75EE09}"/>
                </a:ext>
              </a:extLst>
            </p:cNvPr>
            <p:cNvSpPr txBox="1"/>
            <p:nvPr/>
          </p:nvSpPr>
          <p:spPr>
            <a:xfrm>
              <a:off x="1219201" y="3429000"/>
              <a:ext cx="13410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 (min)</a:t>
              </a:r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007DAFA-86E2-7048-847D-DA010C27AB4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/>
              <a:t>Simulate signaling data under different time-varying cell stimulations.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877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796ABC-2761-5143-9846-97DD93BA5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45"/>
          <a:stretch/>
        </p:blipFill>
        <p:spPr>
          <a:xfrm>
            <a:off x="1222222" y="1094600"/>
            <a:ext cx="9112905" cy="5486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BDF478D-B632-7A40-9FAD-373A6057F26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/>
              <a:t>Different time-varying cell stimulations result in distinct signaling dynamic responses.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5839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0B519454-D693-8C42-9AAB-970B34B289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>
                <a:latin typeface="Arial Black" panose="020B0604020202020204" pitchFamily="34" charset="0"/>
                <a:cs typeface="Arial Black" panose="020B0604020202020204" pitchFamily="34" charset="0"/>
              </a:rPr>
              <a:t>Temporal stimulations improve model prediction.  </a:t>
            </a:r>
            <a:endParaRPr 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8253B-B8CF-9260-8F17-276E806D6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3" r="-1"/>
          <a:stretch/>
        </p:blipFill>
        <p:spPr>
          <a:xfrm>
            <a:off x="394267" y="1214078"/>
            <a:ext cx="11256686" cy="456888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DDE3E9-6CE7-D3A4-360B-6A3F6903C6FA}"/>
              </a:ext>
            </a:extLst>
          </p:cNvPr>
          <p:cNvSpPr/>
          <p:nvPr/>
        </p:nvSpPr>
        <p:spPr>
          <a:xfrm>
            <a:off x="516836" y="1267349"/>
            <a:ext cx="284232" cy="23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39B79D-3C75-7C30-395C-E112D6D6CF5C}"/>
              </a:ext>
            </a:extLst>
          </p:cNvPr>
          <p:cNvSpPr/>
          <p:nvPr/>
        </p:nvSpPr>
        <p:spPr>
          <a:xfrm>
            <a:off x="516836" y="3341823"/>
            <a:ext cx="284232" cy="23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9C6CA2-9B5B-C03D-F169-10304448033C}"/>
              </a:ext>
            </a:extLst>
          </p:cNvPr>
          <p:cNvSpPr/>
          <p:nvPr/>
        </p:nvSpPr>
        <p:spPr>
          <a:xfrm>
            <a:off x="11589202" y="3323304"/>
            <a:ext cx="135727" cy="206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408C88-2A46-E46F-F65B-0354B5FF8104}"/>
              </a:ext>
            </a:extLst>
          </p:cNvPr>
          <p:cNvSpPr/>
          <p:nvPr/>
        </p:nvSpPr>
        <p:spPr>
          <a:xfrm rot="16200000">
            <a:off x="-450083" y="2196156"/>
            <a:ext cx="1543629" cy="31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steps traindata</a:t>
            </a:r>
            <a:endParaRPr lang="en-US" sz="14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7FA2A6-4DAC-37B1-0646-71D3A2EEEC97}"/>
              </a:ext>
            </a:extLst>
          </p:cNvPr>
          <p:cNvSpPr/>
          <p:nvPr/>
        </p:nvSpPr>
        <p:spPr>
          <a:xfrm rot="16200000">
            <a:off x="-534807" y="4174174"/>
            <a:ext cx="1713081" cy="317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diverse traindata</a:t>
            </a:r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434A07D-2ADF-FB26-5FA6-C507A357632E}"/>
              </a:ext>
            </a:extLst>
          </p:cNvPr>
          <p:cNvSpPr/>
          <p:nvPr/>
        </p:nvSpPr>
        <p:spPr>
          <a:xfrm>
            <a:off x="11578420" y="1221099"/>
            <a:ext cx="135727" cy="206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5DA287-933B-C1B6-A5F4-5993F26F47D4}"/>
              </a:ext>
            </a:extLst>
          </p:cNvPr>
          <p:cNvSpPr txBox="1"/>
          <p:nvPr/>
        </p:nvSpPr>
        <p:spPr>
          <a:xfrm>
            <a:off x="8845122" y="6334779"/>
            <a:ext cx="33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iScience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STAR Protocols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CA05F8-4439-F7AB-4EEB-2FA2945F618F}"/>
              </a:ext>
            </a:extLst>
          </p:cNvPr>
          <p:cNvSpPr/>
          <p:nvPr/>
        </p:nvSpPr>
        <p:spPr>
          <a:xfrm>
            <a:off x="241843" y="3404887"/>
            <a:ext cx="11634720" cy="26986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8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7E889-0EDA-354E-99F7-CCB494E4FC8C}"/>
              </a:ext>
            </a:extLst>
          </p:cNvPr>
          <p:cNvGrpSpPr/>
          <p:nvPr/>
        </p:nvGrpSpPr>
        <p:grpSpPr>
          <a:xfrm>
            <a:off x="11392" y="914962"/>
            <a:ext cx="12180608" cy="5124222"/>
            <a:chOff x="11392" y="1015321"/>
            <a:chExt cx="12180608" cy="51242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A51109-1C88-084A-8799-85AE127A8CF5}"/>
                </a:ext>
              </a:extLst>
            </p:cNvPr>
            <p:cNvGrpSpPr/>
            <p:nvPr/>
          </p:nvGrpSpPr>
          <p:grpSpPr>
            <a:xfrm>
              <a:off x="11392" y="1015321"/>
              <a:ext cx="12180608" cy="5124222"/>
              <a:chOff x="11392" y="1015321"/>
              <a:chExt cx="12180608" cy="5124222"/>
            </a:xfrm>
          </p:grpSpPr>
          <p:pic>
            <p:nvPicPr>
              <p:cNvPr id="6" name="Picture 5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EF64A1AE-5F26-B245-B591-B8B42F8672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276"/>
              <a:stretch/>
            </p:blipFill>
            <p:spPr>
              <a:xfrm>
                <a:off x="17591" y="1015321"/>
                <a:ext cx="12174409" cy="5124222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BCD9B5-3CEF-DB4F-A101-C275517C8F29}"/>
                  </a:ext>
                </a:extLst>
              </p:cNvPr>
              <p:cNvSpPr/>
              <p:nvPr/>
            </p:nvSpPr>
            <p:spPr>
              <a:xfrm>
                <a:off x="11392" y="4155545"/>
                <a:ext cx="287118" cy="1931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462489-B2B9-F647-873F-9D10AB256E3D}"/>
                  </a:ext>
                </a:extLst>
              </p:cNvPr>
              <p:cNvSpPr/>
              <p:nvPr/>
            </p:nvSpPr>
            <p:spPr>
              <a:xfrm>
                <a:off x="77904" y="1068636"/>
                <a:ext cx="287118" cy="256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D08F3A-F8B5-F945-B6CD-840647FB4F42}"/>
                  </a:ext>
                </a:extLst>
              </p:cNvPr>
              <p:cNvSpPr/>
              <p:nvPr/>
            </p:nvSpPr>
            <p:spPr>
              <a:xfrm>
                <a:off x="5191770" y="1190575"/>
                <a:ext cx="287118" cy="256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ECFD97D-6146-9E4A-9271-8CA4F9395D72}"/>
                  </a:ext>
                </a:extLst>
              </p:cNvPr>
              <p:cNvSpPr/>
              <p:nvPr/>
            </p:nvSpPr>
            <p:spPr>
              <a:xfrm>
                <a:off x="77904" y="3262493"/>
                <a:ext cx="287118" cy="256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E45FD0-BBE8-DA41-A940-58131C39F413}"/>
                  </a:ext>
                </a:extLst>
              </p:cNvPr>
              <p:cNvSpPr/>
              <p:nvPr/>
            </p:nvSpPr>
            <p:spPr>
              <a:xfrm>
                <a:off x="4081806" y="3276288"/>
                <a:ext cx="217394" cy="222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E1AE20-7BFB-2A41-AE93-544CA812B56B}"/>
                  </a:ext>
                </a:extLst>
              </p:cNvPr>
              <p:cNvSpPr/>
              <p:nvPr/>
            </p:nvSpPr>
            <p:spPr>
              <a:xfrm>
                <a:off x="8254718" y="3317738"/>
                <a:ext cx="217394" cy="222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A5BADE5-D296-234B-B283-CDDDC03CF071}"/>
                  </a:ext>
                </a:extLst>
              </p:cNvPr>
              <p:cNvSpPr/>
              <p:nvPr/>
            </p:nvSpPr>
            <p:spPr>
              <a:xfrm>
                <a:off x="3756008" y="3540261"/>
                <a:ext cx="86944" cy="222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59FC0D-3CD7-594F-9137-0C6B4C640D66}"/>
                </a:ext>
              </a:extLst>
            </p:cNvPr>
            <p:cNvSpPr txBox="1"/>
            <p:nvPr/>
          </p:nvSpPr>
          <p:spPr>
            <a:xfrm rot="16200000">
              <a:off x="3310828" y="4374471"/>
              <a:ext cx="1167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latin typeface="Helvetica" pitchFamily="2" charset="0"/>
                  <a:cs typeface="Arial" panose="020B0604020202020204" pitchFamily="34" charset="0"/>
                </a:rPr>
                <a:t>Activation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5127BC-6DA7-AC4C-9FB8-31826A4BB03A}"/>
                </a:ext>
              </a:extLst>
            </p:cNvPr>
            <p:cNvSpPr txBox="1"/>
            <p:nvPr/>
          </p:nvSpPr>
          <p:spPr>
            <a:xfrm>
              <a:off x="4462309" y="5173957"/>
              <a:ext cx="1167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92269F"/>
                  </a:solidFill>
                  <a:latin typeface="Helvetica" pitchFamily="2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236DCC-48AD-BD4D-B8D9-C82D5ECCF6DC}"/>
                </a:ext>
              </a:extLst>
            </p:cNvPr>
            <p:cNvSpPr txBox="1"/>
            <p:nvPr/>
          </p:nvSpPr>
          <p:spPr>
            <a:xfrm>
              <a:off x="4312385" y="4958150"/>
              <a:ext cx="1367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40D3BE"/>
                  </a:solidFill>
                  <a:latin typeface="Helvetica" pitchFamily="2" charset="0"/>
                  <a:cs typeface="Arial" panose="020B0604020202020204" pitchFamily="34" charset="0"/>
                </a:rPr>
                <a:t>PREDICTIONS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43AA5A0-FA86-1744-AF56-02A7592F49FC}"/>
              </a:ext>
            </a:extLst>
          </p:cNvPr>
          <p:cNvSpPr/>
          <p:nvPr/>
        </p:nvSpPr>
        <p:spPr>
          <a:xfrm>
            <a:off x="5191769" y="1299806"/>
            <a:ext cx="6818093" cy="1836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401184-616D-5745-AAE7-8051021AC0C7}"/>
              </a:ext>
            </a:extLst>
          </p:cNvPr>
          <p:cNvSpPr/>
          <p:nvPr/>
        </p:nvSpPr>
        <p:spPr>
          <a:xfrm>
            <a:off x="161471" y="3328641"/>
            <a:ext cx="3920335" cy="2724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6BE0FF-4A90-1042-A5FE-C83818E51D22}"/>
              </a:ext>
            </a:extLst>
          </p:cNvPr>
          <p:cNvSpPr/>
          <p:nvPr/>
        </p:nvSpPr>
        <p:spPr>
          <a:xfrm>
            <a:off x="8015984" y="3342469"/>
            <a:ext cx="4158425" cy="2724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2B3E6F-783B-2E42-A9B5-FD3FEA836311}"/>
              </a:ext>
            </a:extLst>
          </p:cNvPr>
          <p:cNvSpPr txBox="1"/>
          <p:nvPr/>
        </p:nvSpPr>
        <p:spPr>
          <a:xfrm rot="16200000">
            <a:off x="3351718" y="4337304"/>
            <a:ext cx="1167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dirty="0">
                <a:latin typeface="Helvetica" pitchFamily="2" charset="0"/>
                <a:cs typeface="Arial" panose="020B0604020202020204" pitchFamily="34" charset="0"/>
              </a:rPr>
              <a:t>Activation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64C8A2-071C-DF4C-8393-0A337E509A05}"/>
              </a:ext>
            </a:extLst>
          </p:cNvPr>
          <p:cNvSpPr/>
          <p:nvPr/>
        </p:nvSpPr>
        <p:spPr>
          <a:xfrm>
            <a:off x="3438749" y="3370269"/>
            <a:ext cx="4577235" cy="2696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7FADFCF-210C-FA42-829B-DE8A93DAD35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>
                <a:latin typeface="Arial Black" panose="020B0604020202020204" pitchFamily="34" charset="0"/>
                <a:cs typeface="Arial Black" panose="020B0604020202020204" pitchFamily="34" charset="0"/>
              </a:rPr>
              <a:t>Temporal stimulations to study mutants’ effects.   </a:t>
            </a:r>
          </a:p>
          <a:p>
            <a:pPr algn="ctr"/>
            <a:endParaRPr lang="en-US" sz="36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endParaRPr 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63187D-7D10-5948-BBF5-C858CFCD31B6}"/>
              </a:ext>
            </a:extLst>
          </p:cNvPr>
          <p:cNvSpPr/>
          <p:nvPr/>
        </p:nvSpPr>
        <p:spPr>
          <a:xfrm>
            <a:off x="5191768" y="1001899"/>
            <a:ext cx="6818093" cy="256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EC394-0ADF-73E9-3EFB-FC154F3651E2}"/>
              </a:ext>
            </a:extLst>
          </p:cNvPr>
          <p:cNvSpPr txBox="1"/>
          <p:nvPr/>
        </p:nvSpPr>
        <p:spPr>
          <a:xfrm>
            <a:off x="8845122" y="6334779"/>
            <a:ext cx="33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iScience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STAR Protocols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FA83D3-6E60-9211-C836-F22C89E70A6D}"/>
              </a:ext>
            </a:extLst>
          </p:cNvPr>
          <p:cNvGrpSpPr/>
          <p:nvPr/>
        </p:nvGrpSpPr>
        <p:grpSpPr>
          <a:xfrm>
            <a:off x="1215483" y="3497290"/>
            <a:ext cx="2504532" cy="2118732"/>
            <a:chOff x="1215483" y="4114800"/>
            <a:chExt cx="2504532" cy="2118732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1588DDE-B4C8-DE7C-AEA3-22D9CBD8027B}"/>
                </a:ext>
              </a:extLst>
            </p:cNvPr>
            <p:cNvSpPr/>
            <p:nvPr/>
          </p:nvSpPr>
          <p:spPr>
            <a:xfrm>
              <a:off x="1215483" y="4114800"/>
              <a:ext cx="2504531" cy="2118732"/>
            </a:xfrm>
            <a:prstGeom prst="roundRect">
              <a:avLst>
                <a:gd name="adj" fmla="val 591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7730FE-E860-450C-AECA-44ECF19A6298}"/>
                </a:ext>
              </a:extLst>
            </p:cNvPr>
            <p:cNvSpPr txBox="1"/>
            <p:nvPr/>
          </p:nvSpPr>
          <p:spPr>
            <a:xfrm>
              <a:off x="1215483" y="4441411"/>
              <a:ext cx="25045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0D3BE"/>
                  </a:solidFill>
                  <a:latin typeface="Helvetica" pitchFamily="2" charset="0"/>
                </a:rPr>
                <a:t>Predictions</a:t>
              </a:r>
              <a:r>
                <a:rPr lang="en-US" dirty="0">
                  <a:latin typeface="Helvetica" pitchFamily="2" charset="0"/>
                </a:rPr>
                <a:t> from 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WT model trained with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temporal stimulation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22E9A25-1D4D-BE2E-868E-102B57980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4982" y="5300771"/>
              <a:ext cx="2427834" cy="404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12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36235D-6170-8B43-9824-D0B873CD1BD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>
                <a:latin typeface="Arial Black" panose="020B0604020202020204" pitchFamily="34" charset="0"/>
                <a:cs typeface="Arial Black" panose="020B0604020202020204" pitchFamily="34" charset="0"/>
              </a:rPr>
              <a:t>Ptp2 phosphatase regulate Hog1 rate threshold.</a:t>
            </a:r>
            <a:endParaRPr 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B4952-7977-E74C-BD77-651EF31A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115288"/>
            <a:ext cx="3486149" cy="382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ABBDA-97B2-F34F-BD40-9651BB9D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523" y="3746098"/>
            <a:ext cx="5934075" cy="31119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6E03DA-0346-9749-AF53-33577589181A}"/>
              </a:ext>
            </a:extLst>
          </p:cNvPr>
          <p:cNvSpPr/>
          <p:nvPr/>
        </p:nvSpPr>
        <p:spPr>
          <a:xfrm>
            <a:off x="7556500" y="4028300"/>
            <a:ext cx="22813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E10D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 </a:t>
            </a:r>
          </a:p>
          <a:p>
            <a:r>
              <a:rPr lang="en-US" sz="1500" b="1" dirty="0">
                <a:solidFill>
                  <a:srgbClr val="3B46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 type level</a:t>
            </a:r>
          </a:p>
          <a:p>
            <a:r>
              <a:rPr lang="en-US" sz="1500" b="1" dirty="0">
                <a:solidFill>
                  <a:srgbClr val="7DCD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Over-expressed</a:t>
            </a:r>
          </a:p>
          <a:p>
            <a:r>
              <a:rPr lang="en-US" sz="1500" b="1" dirty="0">
                <a:solidFill>
                  <a:srgbClr val="0F0E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Over-expressed higher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1BDAB-1D8B-8745-A3FF-6A7FE9479E35}"/>
              </a:ext>
            </a:extLst>
          </p:cNvPr>
          <p:cNvSpPr/>
          <p:nvPr/>
        </p:nvSpPr>
        <p:spPr>
          <a:xfrm>
            <a:off x="6797740" y="1374468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F0E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Ptp2 regulate Hog1 rate threshold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5531A5-05D3-5D49-9CA6-4BF1E134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23" y="1743800"/>
            <a:ext cx="5718177" cy="16292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A5C5BE-FFBE-084C-AD55-39515AC402AE}"/>
              </a:ext>
            </a:extLst>
          </p:cNvPr>
          <p:cNvSpPr/>
          <p:nvPr/>
        </p:nvSpPr>
        <p:spPr>
          <a:xfrm>
            <a:off x="7729598" y="1035015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Amanda Johnson, PhD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206BE7-92DA-B945-AC6F-26104F40C4A3}"/>
              </a:ext>
            </a:extLst>
          </p:cNvPr>
          <p:cNvSpPr/>
          <p:nvPr/>
        </p:nvSpPr>
        <p:spPr>
          <a:xfrm>
            <a:off x="1920836" y="1060583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Guoliang Lee, PhD</a:t>
            </a: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4ED9E470-1710-A548-89FC-083966281DD4}"/>
              </a:ext>
            </a:extLst>
          </p:cNvPr>
          <p:cNvSpPr/>
          <p:nvPr/>
        </p:nvSpPr>
        <p:spPr>
          <a:xfrm>
            <a:off x="1791175" y="1758293"/>
            <a:ext cx="1810544" cy="201152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ACA5E7-E916-AC48-A7FE-7B539986DBEA}"/>
              </a:ext>
            </a:extLst>
          </p:cNvPr>
          <p:cNvSpPr/>
          <p:nvPr/>
        </p:nvSpPr>
        <p:spPr>
          <a:xfrm>
            <a:off x="1202610" y="1382988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F0E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 rate osmolarity increase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FDC1EE-8A50-1740-BC63-D8D98891BC89}"/>
              </a:ext>
            </a:extLst>
          </p:cNvPr>
          <p:cNvSpPr/>
          <p:nvPr/>
        </p:nvSpPr>
        <p:spPr>
          <a:xfrm>
            <a:off x="1791175" y="6076490"/>
            <a:ext cx="2355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F0E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Hog1</a:t>
            </a:r>
            <a:r>
              <a:rPr lang="en-US" baseline="30000" dirty="0">
                <a:solidFill>
                  <a:srgbClr val="0F0E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r>
              <a:rPr lang="en-US" dirty="0">
                <a:solidFill>
                  <a:srgbClr val="0F0E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  <a:endParaRPr lang="en-US" baseline="30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28E3E-5B9E-4E48-BD79-C8309FB31044}"/>
              </a:ext>
            </a:extLst>
          </p:cNvPr>
          <p:cNvSpPr/>
          <p:nvPr/>
        </p:nvSpPr>
        <p:spPr>
          <a:xfrm>
            <a:off x="10497305" y="6581000"/>
            <a:ext cx="1694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Johnson,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PNAS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43145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 biological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95D2D2-C7B4-FF4F-00A2-E53893FFE3B6}"/>
              </a:ext>
            </a:extLst>
          </p:cNvPr>
          <p:cNvSpPr txBox="1">
            <a:spLocks/>
          </p:cNvSpPr>
          <p:nvPr/>
        </p:nvSpPr>
        <p:spPr>
          <a:xfrm>
            <a:off x="838200" y="1033360"/>
            <a:ext cx="10657114" cy="2286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Biology is shifting toward being an informational science. The omics (genomics, proteomics, and metabolomics), in particular, are considered big data sciences.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Fluorescence Microscopy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Flow Cytometry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F2451D3-B8AB-8AC9-C66F-3A00E999C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66349"/>
              </p:ext>
            </p:extLst>
          </p:nvPr>
        </p:nvGraphicFramePr>
        <p:xfrm>
          <a:off x="925283" y="3320144"/>
          <a:ext cx="69233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414">
                  <a:extLst>
                    <a:ext uri="{9D8B030D-6E8A-4147-A177-3AD203B41FA5}">
                      <a16:colId xmlns:a16="http://schemas.microsoft.com/office/drawing/2014/main" val="4194625174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1590549000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1972488872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2513547172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199016798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2156171027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1757627517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2845771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arrow" panose="020B0604020202020204" pitchFamily="34" charset="0"/>
                        <a:cs typeface="Arial Narrow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Gene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Gene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Gene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Gene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66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Cell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6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Cell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809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Cell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58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Cell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367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Cell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3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29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Cell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105409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C3C08BF2-64F1-BB09-26F3-2783C85729D9}"/>
              </a:ext>
            </a:extLst>
          </p:cNvPr>
          <p:cNvSpPr txBox="1">
            <a:spLocks/>
          </p:cNvSpPr>
          <p:nvPr/>
        </p:nvSpPr>
        <p:spPr>
          <a:xfrm>
            <a:off x="8305800" y="3320144"/>
            <a:ext cx="3624942" cy="2966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Multi-Dimensional Data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Mutant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Dug dose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29B2C9-60E5-7A48-EE96-34F7F553B015}"/>
              </a:ext>
            </a:extLst>
          </p:cNvPr>
          <p:cNvSpPr txBox="1"/>
          <p:nvPr/>
        </p:nvSpPr>
        <p:spPr>
          <a:xfrm>
            <a:off x="4535424" y="6299344"/>
            <a:ext cx="775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Dall'Alba</a:t>
            </a:r>
            <a:r>
              <a:rPr lang="en-US" sz="1400" b="0" i="0" u="none" strike="noStrike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A Survey of Biological Data in a Big Data Perspective. </a:t>
            </a:r>
            <a:r>
              <a:rPr lang="en-US" sz="1400" b="0" i="1" u="none" strike="noStrike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r>
              <a:rPr lang="en-US" sz="1400" b="0" i="0" u="none" strike="noStrike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2022 279-297</a:t>
            </a:r>
            <a:r>
              <a:rPr lang="en-US" sz="1400" dirty="0">
                <a:solidFill>
                  <a:srgbClr val="292B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8920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http://doi.org/10.1089/big.2020.0383</a:t>
            </a:r>
            <a:r>
              <a:rPr lang="en-US" sz="1400" b="0" i="0" u="none" strike="noStrike" dirty="0">
                <a:solidFill>
                  <a:srgbClr val="8920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22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F9069-D716-D6ED-7353-F347CEA7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06" y="1286276"/>
            <a:ext cx="2666187" cy="19996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5D0B7F-E412-A57E-5BC2-6966FA6105DE}"/>
              </a:ext>
            </a:extLst>
          </p:cNvPr>
          <p:cNvSpPr/>
          <p:nvPr/>
        </p:nvSpPr>
        <p:spPr>
          <a:xfrm>
            <a:off x="506106" y="2538281"/>
            <a:ext cx="1113182" cy="1013791"/>
          </a:xfrm>
          <a:prstGeom prst="roundRect">
            <a:avLst>
              <a:gd name="adj" fmla="val 59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1020A-0641-B056-1735-1B86DDB98167}"/>
              </a:ext>
            </a:extLst>
          </p:cNvPr>
          <p:cNvSpPr txBox="1"/>
          <p:nvPr/>
        </p:nvSpPr>
        <p:spPr>
          <a:xfrm>
            <a:off x="544326" y="2583511"/>
            <a:ext cx="109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55AF"/>
                </a:solidFill>
                <a:latin typeface="Helvetica" pitchFamily="2" charset="0"/>
              </a:rPr>
              <a:t>UE</a:t>
            </a:r>
            <a:r>
              <a:rPr lang="en-US" dirty="0">
                <a:solidFill>
                  <a:srgbClr val="9B55AF"/>
                </a:solidFill>
                <a:latin typeface="Helvetica" pitchFamily="2" charset="0"/>
              </a:rPr>
              <a:t> 0.50</a:t>
            </a:r>
          </a:p>
          <a:p>
            <a:r>
              <a:rPr lang="en-US" b="1" dirty="0">
                <a:latin typeface="Helvetica" pitchFamily="2" charset="0"/>
              </a:rPr>
              <a:t>WT</a:t>
            </a:r>
            <a:r>
              <a:rPr lang="en-US" dirty="0">
                <a:latin typeface="Helvetica" pitchFamily="2" charset="0"/>
              </a:rPr>
              <a:t> 1.00</a:t>
            </a:r>
          </a:p>
          <a:p>
            <a:r>
              <a:rPr lang="en-US" b="1" dirty="0">
                <a:solidFill>
                  <a:srgbClr val="69412A"/>
                </a:solidFill>
                <a:latin typeface="Helvetica" pitchFamily="2" charset="0"/>
              </a:rPr>
              <a:t>OE</a:t>
            </a:r>
            <a:r>
              <a:rPr lang="en-US" dirty="0">
                <a:solidFill>
                  <a:srgbClr val="69412A"/>
                </a:solidFill>
                <a:latin typeface="Helvetica" pitchFamily="2" charset="0"/>
              </a:rPr>
              <a:t> 2.00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BAC4DE-7F5B-E90D-1B04-CB4B816945C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>
                <a:latin typeface="Arial Black" panose="020B0604020202020204" pitchFamily="34" charset="0"/>
                <a:cs typeface="Arial Black" panose="020B0604020202020204" pitchFamily="34" charset="0"/>
              </a:rPr>
              <a:t>Temporal stimulations to study mutants’ effects.   </a:t>
            </a:r>
          </a:p>
          <a:p>
            <a:pPr algn="ctr"/>
            <a:endParaRPr lang="en-US" sz="36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endParaRPr 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1FE08-08B4-B380-9F4C-2D841E5EFCA7}"/>
              </a:ext>
            </a:extLst>
          </p:cNvPr>
          <p:cNvSpPr txBox="1"/>
          <p:nvPr/>
        </p:nvSpPr>
        <p:spPr>
          <a:xfrm>
            <a:off x="280592" y="829195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Phosphatase varying </a:t>
            </a:r>
            <a:r>
              <a:rPr lang="en-US" sz="1800" dirty="0">
                <a:latin typeface="Arial"/>
                <a:cs typeface="Arial"/>
              </a:rPr>
              <a:t>expression levels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A02FE3-3997-1586-EB51-78E888438B73}"/>
              </a:ext>
            </a:extLst>
          </p:cNvPr>
          <p:cNvGrpSpPr/>
          <p:nvPr/>
        </p:nvGrpSpPr>
        <p:grpSpPr>
          <a:xfrm>
            <a:off x="5272162" y="1163131"/>
            <a:ext cx="3813343" cy="2067565"/>
            <a:chOff x="5272162" y="1258131"/>
            <a:chExt cx="3813343" cy="20675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E51502-725D-15DF-2FAB-FF80A7140B01}"/>
                </a:ext>
              </a:extLst>
            </p:cNvPr>
            <p:cNvGrpSpPr/>
            <p:nvPr/>
          </p:nvGrpSpPr>
          <p:grpSpPr>
            <a:xfrm>
              <a:off x="5296829" y="1258131"/>
              <a:ext cx="3788676" cy="2067565"/>
              <a:chOff x="5296829" y="1258131"/>
              <a:chExt cx="3788676" cy="206756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40EAB53-12B3-C8C0-3C47-5B7A12FAA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5848" y="1258131"/>
                <a:ext cx="3669657" cy="2067565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9DD711-8197-BC28-36A6-2DAA1DD028CA}"/>
                  </a:ext>
                </a:extLst>
              </p:cNvPr>
              <p:cNvSpPr/>
              <p:nvPr/>
            </p:nvSpPr>
            <p:spPr>
              <a:xfrm>
                <a:off x="5296829" y="1846674"/>
                <a:ext cx="332301" cy="1013791"/>
              </a:xfrm>
              <a:prstGeom prst="roundRect">
                <a:avLst>
                  <a:gd name="adj" fmla="val 591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24FBCF-4CD1-2256-8F06-9D279163C625}"/>
                </a:ext>
              </a:extLst>
            </p:cNvPr>
            <p:cNvSpPr/>
            <p:nvPr/>
          </p:nvSpPr>
          <p:spPr>
            <a:xfrm rot="16200000">
              <a:off x="4944989" y="2148488"/>
              <a:ext cx="9621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rPr>
                <a:t>Activation</a:t>
              </a:r>
              <a:endParaRPr lang="en-US" sz="1400" dirty="0">
                <a:solidFill>
                  <a:srgbClr val="000000"/>
                </a:solidFill>
                <a:latin typeface="Helvetica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624881-0515-173A-6212-D38E0736D5B4}"/>
              </a:ext>
            </a:extLst>
          </p:cNvPr>
          <p:cNvGrpSpPr/>
          <p:nvPr/>
        </p:nvGrpSpPr>
        <p:grpSpPr>
          <a:xfrm>
            <a:off x="4064091" y="3675086"/>
            <a:ext cx="7711597" cy="2587162"/>
            <a:chOff x="3495380" y="4019468"/>
            <a:chExt cx="7711597" cy="25871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370041-667B-DB5A-A695-F2E1D882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2514" y="4019468"/>
              <a:ext cx="3702132" cy="25871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384F87-7FB3-0D35-F709-66B431DB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845" y="4019468"/>
              <a:ext cx="3702132" cy="258716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51E468-E763-22CD-6432-4B817C54508D}"/>
                </a:ext>
              </a:extLst>
            </p:cNvPr>
            <p:cNvSpPr/>
            <p:nvPr/>
          </p:nvSpPr>
          <p:spPr>
            <a:xfrm rot="16200000">
              <a:off x="3168207" y="5009592"/>
              <a:ext cx="9621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" pitchFamily="2" charset="0"/>
                  <a:cs typeface="Arial" panose="020B0604020202020204" pitchFamily="34" charset="0"/>
                </a:rPr>
                <a:t>Activation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49A949-D525-E20A-258E-3A229CA78590}"/>
              </a:ext>
            </a:extLst>
          </p:cNvPr>
          <p:cNvGrpSpPr/>
          <p:nvPr/>
        </p:nvGrpSpPr>
        <p:grpSpPr>
          <a:xfrm>
            <a:off x="1215483" y="3770418"/>
            <a:ext cx="2504532" cy="2118732"/>
            <a:chOff x="1215483" y="4114800"/>
            <a:chExt cx="2504532" cy="2118732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55DA59B-2022-47D7-7A88-4B4D3EE2173A}"/>
                </a:ext>
              </a:extLst>
            </p:cNvPr>
            <p:cNvSpPr/>
            <p:nvPr/>
          </p:nvSpPr>
          <p:spPr>
            <a:xfrm>
              <a:off x="1215483" y="4114800"/>
              <a:ext cx="2504531" cy="2118732"/>
            </a:xfrm>
            <a:prstGeom prst="roundRect">
              <a:avLst>
                <a:gd name="adj" fmla="val 591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4EC555-6FA8-E280-FF23-46CCA47CEC16}"/>
                </a:ext>
              </a:extLst>
            </p:cNvPr>
            <p:cNvSpPr txBox="1"/>
            <p:nvPr/>
          </p:nvSpPr>
          <p:spPr>
            <a:xfrm>
              <a:off x="1215483" y="4441411"/>
              <a:ext cx="25045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0D3BE"/>
                  </a:solidFill>
                  <a:latin typeface="Helvetica" pitchFamily="2" charset="0"/>
                </a:rPr>
                <a:t>Predictions</a:t>
              </a:r>
              <a:r>
                <a:rPr lang="en-US" dirty="0">
                  <a:latin typeface="Helvetica" pitchFamily="2" charset="0"/>
                </a:rPr>
                <a:t> from 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WT model trained with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temporal stimulation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89B43A5-E664-68A6-D9B5-6016642E7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82" y="5300771"/>
              <a:ext cx="2427834" cy="40463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9F3CACA-51BF-025A-FB9E-F47E2C5AC639}"/>
              </a:ext>
            </a:extLst>
          </p:cNvPr>
          <p:cNvSpPr txBox="1"/>
          <p:nvPr/>
        </p:nvSpPr>
        <p:spPr>
          <a:xfrm>
            <a:off x="4649002" y="4872946"/>
            <a:ext cx="1368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B55AF"/>
                </a:solidFill>
                <a:latin typeface="Helvetica" pitchFamily="2" charset="0"/>
              </a:rPr>
              <a:t>UE</a:t>
            </a:r>
            <a:r>
              <a:rPr lang="en-US" dirty="0">
                <a:solidFill>
                  <a:srgbClr val="9B55AF"/>
                </a:solidFill>
                <a:latin typeface="Helvetica" pitchFamily="2" charset="0"/>
              </a:rPr>
              <a:t> data</a:t>
            </a:r>
          </a:p>
          <a:p>
            <a:r>
              <a:rPr lang="en-US" dirty="0">
                <a:solidFill>
                  <a:srgbClr val="40D3BD"/>
                </a:solidFill>
                <a:latin typeface="Helvetica" pitchFamily="2" charset="0"/>
              </a:rPr>
              <a:t>Predictions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2D0A47-2D64-D7BA-CBD4-AC5A45FBF757}"/>
              </a:ext>
            </a:extLst>
          </p:cNvPr>
          <p:cNvSpPr txBox="1"/>
          <p:nvPr/>
        </p:nvSpPr>
        <p:spPr>
          <a:xfrm>
            <a:off x="8320491" y="4872946"/>
            <a:ext cx="1368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9412A"/>
                </a:solidFill>
                <a:latin typeface="Helvetica" pitchFamily="2" charset="0"/>
              </a:rPr>
              <a:t>OE</a:t>
            </a:r>
            <a:r>
              <a:rPr lang="en-US" dirty="0">
                <a:solidFill>
                  <a:srgbClr val="69412A"/>
                </a:solidFill>
                <a:latin typeface="Helvetica" pitchFamily="2" charset="0"/>
              </a:rPr>
              <a:t> data</a:t>
            </a:r>
          </a:p>
          <a:p>
            <a:r>
              <a:rPr lang="en-US" dirty="0">
                <a:solidFill>
                  <a:srgbClr val="40D3BD"/>
                </a:solidFill>
                <a:latin typeface="Helvetica" pitchFamily="2" charset="0"/>
              </a:rPr>
              <a:t>Predictions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7C93F97-1E56-8A07-62BB-FA1154D60EB0}"/>
              </a:ext>
            </a:extLst>
          </p:cNvPr>
          <p:cNvSpPr/>
          <p:nvPr/>
        </p:nvSpPr>
        <p:spPr>
          <a:xfrm>
            <a:off x="7603433" y="4114800"/>
            <a:ext cx="266179" cy="188843"/>
          </a:xfrm>
          <a:prstGeom prst="roundRect">
            <a:avLst>
              <a:gd name="adj" fmla="val 59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94F842-7090-F578-5CFF-3F74336611B3}"/>
              </a:ext>
            </a:extLst>
          </p:cNvPr>
          <p:cNvSpPr/>
          <p:nvPr/>
        </p:nvSpPr>
        <p:spPr>
          <a:xfrm>
            <a:off x="11273950" y="4114800"/>
            <a:ext cx="266179" cy="188843"/>
          </a:xfrm>
          <a:prstGeom prst="roundRect">
            <a:avLst>
              <a:gd name="adj" fmla="val 59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44B85E9-EC33-7518-7D11-0B73CFE9201B}"/>
              </a:ext>
            </a:extLst>
          </p:cNvPr>
          <p:cNvSpPr/>
          <p:nvPr/>
        </p:nvSpPr>
        <p:spPr>
          <a:xfrm>
            <a:off x="1031231" y="3609306"/>
            <a:ext cx="10800752" cy="2738393"/>
          </a:xfrm>
          <a:prstGeom prst="roundRect">
            <a:avLst>
              <a:gd name="adj" fmla="val 59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0E1C3E-BA8B-3D9E-E48A-30A3A7A06FEF}"/>
              </a:ext>
            </a:extLst>
          </p:cNvPr>
          <p:cNvSpPr txBox="1"/>
          <p:nvPr/>
        </p:nvSpPr>
        <p:spPr>
          <a:xfrm>
            <a:off x="8845122" y="6334779"/>
            <a:ext cx="33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iScience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Jashnsaz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 STAR Protocols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43675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76200" y="31778"/>
            <a:ext cx="7620000" cy="636333"/>
          </a:xfrm>
          <a:prstGeom prst="rect">
            <a:avLst/>
          </a:prstGeom>
        </p:spPr>
        <p:txBody>
          <a:bodyPr vert="horz" lIns="76188" tIns="76188" rIns="76188" bIns="76188" rtlCol="0" anchor="t" anchorCtr="0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3940" y="1047980"/>
            <a:ext cx="4312228" cy="4387671"/>
          </a:xfrm>
          <a:prstGeom prst="rect">
            <a:avLst/>
          </a:prstGeom>
        </p:spPr>
        <p:txBody>
          <a:bodyPr vert="horz" lIns="76188" tIns="76188" rIns="76188" bIns="76188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Neuert Lab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John Adams</a:t>
            </a:r>
          </a:p>
          <a:p>
            <a:pPr marL="0" indent="0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Abraheem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Khouqeer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Blythe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Hospelhorn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Jason Hughes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Ben Kesler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Gregor Neuert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Previous members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Rama Ali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Alex Thiemicke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Amanda Johnson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Rohit Venkat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Evan Wang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Guoliang Li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23497" y="884028"/>
            <a:ext cx="4312228" cy="4387671"/>
          </a:xfrm>
          <a:prstGeom prst="rect">
            <a:avLst/>
          </a:prstGeom>
        </p:spPr>
        <p:txBody>
          <a:bodyPr vert="horz" lIns="76188" tIns="76188" rIns="76188" bIns="76188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Collaborators: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Zachary R Fox, PhD 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Los Alamos National Laboratory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Brian E Munsky, PhD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Colorado State University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Postdoctoral Committee: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Roger J Colbran, PhD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Owen P McGuinness, PhD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David G Harrison, MD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Ege T Kavalali, PhD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Todd R Graham, PhD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Vanderbilt University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53" y="5160800"/>
            <a:ext cx="8551235" cy="1328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3762" y="4572176"/>
            <a:ext cx="4934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Advanced Computing Center for Research &amp; Education 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ACCRE  Vanderbilt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group of people posing for a photo in front of a television&#10;&#10;Description automatically generated">
            <a:extLst>
              <a:ext uri="{FF2B5EF4-FFF2-40B4-BE49-F238E27FC236}">
                <a16:creationId xmlns:a16="http://schemas.microsoft.com/office/drawing/2014/main" id="{3C09812B-2A36-1045-BE80-551E829E1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15" y="1097408"/>
            <a:ext cx="5941123" cy="3144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7EF60-BBB4-3F07-CD64-CB5A632DA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620" y="3309511"/>
            <a:ext cx="1077967" cy="1145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7768C-8572-472A-F365-DDA388047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762" y="3313435"/>
            <a:ext cx="915512" cy="12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70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9F9B75E-DD83-164D-8DD5-FF716230D982}"/>
              </a:ext>
            </a:extLst>
          </p:cNvPr>
          <p:cNvGrpSpPr/>
          <p:nvPr/>
        </p:nvGrpSpPr>
        <p:grpSpPr>
          <a:xfrm>
            <a:off x="8540756" y="2634524"/>
            <a:ext cx="3057842" cy="2636258"/>
            <a:chOff x="9029557" y="2620218"/>
            <a:chExt cx="3057842" cy="263625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9F0BC47-5793-1A45-A0F8-A7F5B978EB2D}"/>
                </a:ext>
              </a:extLst>
            </p:cNvPr>
            <p:cNvGrpSpPr/>
            <p:nvPr/>
          </p:nvGrpSpPr>
          <p:grpSpPr>
            <a:xfrm>
              <a:off x="9029557" y="2620218"/>
              <a:ext cx="3057842" cy="2636258"/>
              <a:chOff x="9744818" y="2706210"/>
              <a:chExt cx="1810751" cy="1046843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C0A411E-1AA5-E144-8DC9-FE1B6D4617A8}"/>
                  </a:ext>
                </a:extLst>
              </p:cNvPr>
              <p:cNvGrpSpPr/>
              <p:nvPr/>
            </p:nvGrpSpPr>
            <p:grpSpPr>
              <a:xfrm>
                <a:off x="9744818" y="2808917"/>
                <a:ext cx="1810751" cy="944136"/>
                <a:chOff x="9744818" y="2808917"/>
                <a:chExt cx="1810751" cy="944136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4B7232E5-7516-1C42-BE7E-CAEA60B79517}"/>
                    </a:ext>
                  </a:extLst>
                </p:cNvPr>
                <p:cNvSpPr/>
                <p:nvPr/>
              </p:nvSpPr>
              <p:spPr>
                <a:xfrm rot="10800000">
                  <a:off x="10262814" y="2808917"/>
                  <a:ext cx="785446" cy="820615"/>
                </a:xfrm>
                <a:prstGeom prst="arc">
                  <a:avLst>
                    <a:gd name="adj1" fmla="val 1188933"/>
                    <a:gd name="adj2" fmla="val 9346996"/>
                  </a:avLst>
                </a:prstGeom>
                <a:solidFill>
                  <a:srgbClr val="A292E2">
                    <a:alpha val="50000"/>
                  </a:srgbClr>
                </a:solidFill>
                <a:ln w="12700">
                  <a:solidFill>
                    <a:srgbClr val="A292E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Arc 88">
                  <a:extLst>
                    <a:ext uri="{FF2B5EF4-FFF2-40B4-BE49-F238E27FC236}">
                      <a16:creationId xmlns:a16="http://schemas.microsoft.com/office/drawing/2014/main" id="{6B78D53B-9272-AC40-9175-D3C6F0E84310}"/>
                    </a:ext>
                  </a:extLst>
                </p:cNvPr>
                <p:cNvSpPr/>
                <p:nvPr/>
              </p:nvSpPr>
              <p:spPr>
                <a:xfrm rot="10800000">
                  <a:off x="9744818" y="2903128"/>
                  <a:ext cx="1810748" cy="849925"/>
                </a:xfrm>
                <a:prstGeom prst="arc">
                  <a:avLst>
                    <a:gd name="adj1" fmla="val 1291102"/>
                    <a:gd name="adj2" fmla="val 9703675"/>
                  </a:avLst>
                </a:prstGeom>
                <a:solidFill>
                  <a:srgbClr val="353947">
                    <a:alpha val="50000"/>
                  </a:srgbClr>
                </a:solidFill>
                <a:ln>
                  <a:solidFill>
                    <a:srgbClr val="3539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6DF4E6-8CCE-D941-B227-2005505654D0}"/>
                    </a:ext>
                  </a:extLst>
                </p:cNvPr>
                <p:cNvSpPr/>
                <p:nvPr/>
              </p:nvSpPr>
              <p:spPr>
                <a:xfrm>
                  <a:off x="9744820" y="3041750"/>
                  <a:ext cx="1810749" cy="3901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C661973-49F4-834A-8C64-5836FE58E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8077" y="3038864"/>
                <a:ext cx="1737492" cy="0"/>
              </a:xfrm>
              <a:prstGeom prst="line">
                <a:avLst/>
              </a:prstGeom>
              <a:ln>
                <a:prstDash val="sysDot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09A1C5D-EDC7-5049-ABBA-5E07461D16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50194" y="2706210"/>
                <a:ext cx="0" cy="38375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944EC684-782A-0F4A-A5BA-99FA2F0D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9575" y="3640337"/>
              <a:ext cx="177800" cy="203200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B0A2F67-584C-1445-B261-6C06219A5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85099" y="2730680"/>
              <a:ext cx="647700" cy="215900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14D94E58-7DBB-FC41-A91F-87271E7A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01982" y="3047065"/>
              <a:ext cx="647700" cy="21590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4D217E33-66DE-314D-B2B5-49594B37BDEA}"/>
              </a:ext>
            </a:extLst>
          </p:cNvPr>
          <p:cNvSpPr txBox="1">
            <a:spLocks/>
          </p:cNvSpPr>
          <p:nvPr/>
        </p:nvSpPr>
        <p:spPr>
          <a:xfrm>
            <a:off x="-1" y="-50799"/>
            <a:ext cx="11085690" cy="13255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3600" b="1" dirty="0"/>
              <a:t>Fisher Information Matrix analysis to estimate expected model parameters uncertainty.   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BCD9B5-3CEF-DB4F-A101-C275517C8F29}"/>
              </a:ext>
            </a:extLst>
          </p:cNvPr>
          <p:cNvSpPr/>
          <p:nvPr/>
        </p:nvSpPr>
        <p:spPr>
          <a:xfrm>
            <a:off x="11392" y="3038864"/>
            <a:ext cx="287118" cy="193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MunskyPhoto.jpg.jpeg">
            <a:extLst>
              <a:ext uri="{FF2B5EF4-FFF2-40B4-BE49-F238E27FC236}">
                <a16:creationId xmlns:a16="http://schemas.microsoft.com/office/drawing/2014/main" id="{0C81F656-C4FB-9B4E-885E-9AFB549046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 r="12894" b="21684"/>
          <a:stretch/>
        </p:blipFill>
        <p:spPr>
          <a:xfrm>
            <a:off x="10848233" y="5472981"/>
            <a:ext cx="990626" cy="1285223"/>
          </a:xfrm>
          <a:prstGeom prst="rect">
            <a:avLst/>
          </a:prstGeom>
        </p:spPr>
      </p:pic>
      <p:sp>
        <p:nvSpPr>
          <p:cNvPr id="41" name="Rectangle 7">
            <a:extLst>
              <a:ext uri="{FF2B5EF4-FFF2-40B4-BE49-F238E27FC236}">
                <a16:creationId xmlns:a16="http://schemas.microsoft.com/office/drawing/2014/main" id="{FD0194C8-936F-D14D-A33F-D6C14CB09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1136" y="5068583"/>
            <a:ext cx="2021692" cy="47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4763" algn="ctr">
              <a:lnSpc>
                <a:spcPct val="90000"/>
              </a:lnSpc>
              <a:spcBef>
                <a:spcPct val="20000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Brian Munsky, PhD</a:t>
            </a:r>
          </a:p>
          <a:p>
            <a:pPr indent="4763" algn="ctr">
              <a:lnSpc>
                <a:spcPct val="90000"/>
              </a:lnSpc>
              <a:spcBef>
                <a:spcPct val="20000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Colorado State University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394AED6-CCC5-0A43-8CA5-F4E01516CC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015" y="5472981"/>
            <a:ext cx="920662" cy="1273144"/>
          </a:xfrm>
          <a:prstGeom prst="rect">
            <a:avLst/>
          </a:prstGeom>
        </p:spPr>
      </p:pic>
      <p:sp>
        <p:nvSpPr>
          <p:cNvPr id="39" name="Rectangle 7">
            <a:extLst>
              <a:ext uri="{FF2B5EF4-FFF2-40B4-BE49-F238E27FC236}">
                <a16:creationId xmlns:a16="http://schemas.microsoft.com/office/drawing/2014/main" id="{C7101324-D42E-E049-A1AB-A0C883002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3409" y="5053743"/>
            <a:ext cx="2021692" cy="49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4763" algn="ctr">
              <a:lnSpc>
                <a:spcPct val="90000"/>
              </a:lnSpc>
              <a:spcBef>
                <a:spcPct val="20000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Zachary Fox, PhD</a:t>
            </a:r>
          </a:p>
          <a:p>
            <a:pPr indent="4763" algn="ctr">
              <a:lnSpc>
                <a:spcPct val="90000"/>
              </a:lnSpc>
              <a:spcBef>
                <a:spcPct val="20000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 Pasteur Institute</a:t>
            </a:r>
          </a:p>
          <a:p>
            <a:pPr indent="4763" algn="ctr">
              <a:lnSpc>
                <a:spcPct val="90000"/>
              </a:lnSpc>
              <a:spcBef>
                <a:spcPct val="20000"/>
              </a:spcBef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28AE622-A576-AE40-9D20-49348A95E782}"/>
              </a:ext>
            </a:extLst>
          </p:cNvPr>
          <p:cNvGrpSpPr/>
          <p:nvPr/>
        </p:nvGrpSpPr>
        <p:grpSpPr>
          <a:xfrm>
            <a:off x="2836621" y="2419041"/>
            <a:ext cx="5793748" cy="1310223"/>
            <a:chOff x="2836621" y="2419041"/>
            <a:chExt cx="5793748" cy="1310223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7F131D1C-0559-554F-ACE8-0A3E99959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9983" y="3259364"/>
              <a:ext cx="4495800" cy="469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A6B662D-2F9B-2848-8100-FD8100D24071}"/>
                </a:ext>
              </a:extLst>
            </p:cNvPr>
            <p:cNvGrpSpPr/>
            <p:nvPr/>
          </p:nvGrpSpPr>
          <p:grpSpPr>
            <a:xfrm>
              <a:off x="2836621" y="2419041"/>
              <a:ext cx="5793748" cy="870564"/>
              <a:chOff x="2836621" y="2419041"/>
              <a:chExt cx="5793748" cy="87056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96E7E185-8B54-FF44-8D11-BBE4B014E5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6600" y="2706210"/>
                <a:ext cx="274319" cy="570550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EBDDE3-9342-0247-82BC-3FE2F676A487}"/>
                  </a:ext>
                </a:extLst>
              </p:cNvPr>
              <p:cNvSpPr txBox="1"/>
              <p:nvPr/>
            </p:nvSpPr>
            <p:spPr>
              <a:xfrm>
                <a:off x="2836621" y="2419041"/>
                <a:ext cx="16995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Nodes dynamics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16F88D0-D632-924A-AB65-0B154ED7448C}"/>
                  </a:ext>
                </a:extLst>
              </p:cNvPr>
              <p:cNvCxnSpPr>
                <a:cxnSpLocks/>
                <a:endCxn id="63" idx="2"/>
              </p:cNvCxnSpPr>
              <p:nvPr/>
            </p:nvCxnSpPr>
            <p:spPr>
              <a:xfrm flipV="1">
                <a:off x="5741614" y="2757595"/>
                <a:ext cx="118622" cy="519166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7794DE3-8679-5341-8DA5-12855EAACDFC}"/>
                  </a:ext>
                </a:extLst>
              </p:cNvPr>
              <p:cNvSpPr txBox="1"/>
              <p:nvPr/>
            </p:nvSpPr>
            <p:spPr>
              <a:xfrm>
                <a:off x="5027315" y="2419041"/>
                <a:ext cx="16658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stimulation input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19E8B0D-633A-7946-AADD-A06D24D37DA3}"/>
                  </a:ext>
                </a:extLst>
              </p:cNvPr>
              <p:cNvSpPr txBox="1"/>
              <p:nvPr/>
            </p:nvSpPr>
            <p:spPr>
              <a:xfrm>
                <a:off x="6791404" y="2419041"/>
                <a:ext cx="18389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parameters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DCE0C8C-B7FB-0B41-9A5E-FF38ECF45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0238" y="2744749"/>
                <a:ext cx="868502" cy="544856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754BD-1FB0-0F41-A74A-4B18015C3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038" y="4050069"/>
            <a:ext cx="21082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9782AC-FB9D-5047-841D-8ABF0D677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0731" y="1587321"/>
            <a:ext cx="4006211" cy="33855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86F1551-9250-644E-970E-6489CCE1DD88}"/>
              </a:ext>
            </a:extLst>
          </p:cNvPr>
          <p:cNvGrpSpPr/>
          <p:nvPr/>
        </p:nvGrpSpPr>
        <p:grpSpPr>
          <a:xfrm>
            <a:off x="4696180" y="4822155"/>
            <a:ext cx="3198525" cy="1866652"/>
            <a:chOff x="3592879" y="4984268"/>
            <a:chExt cx="3198525" cy="186665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7C5B2F3-EF56-7241-ABB7-6A578368A469}"/>
                </a:ext>
              </a:extLst>
            </p:cNvPr>
            <p:cNvSpPr txBox="1"/>
            <p:nvPr/>
          </p:nvSpPr>
          <p:spPr>
            <a:xfrm>
              <a:off x="4288467" y="6481588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parameter </a:t>
              </a:r>
              <a:r>
                <a:rPr lang="en-US" dirty="0" err="1">
                  <a:latin typeface="Helvetica Light" panose="020B0403020202020204" pitchFamily="34" charset="0"/>
                </a:rPr>
                <a:t>i</a:t>
              </a:r>
              <a:endParaRPr lang="en-US" dirty="0">
                <a:latin typeface="Helvetica Light" panose="020B0403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A53F01A-845F-7544-8576-6A728865045F}"/>
                </a:ext>
              </a:extLst>
            </p:cNvPr>
            <p:cNvSpPr txBox="1"/>
            <p:nvPr/>
          </p:nvSpPr>
          <p:spPr>
            <a:xfrm rot="16200000">
              <a:off x="3101719" y="5483505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parameter j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4CF606-68BA-A346-B6AE-C41F949F1B36}"/>
                </a:ext>
              </a:extLst>
            </p:cNvPr>
            <p:cNvSpPr/>
            <p:nvPr/>
          </p:nvSpPr>
          <p:spPr>
            <a:xfrm rot="19615735">
              <a:off x="4327079" y="5277420"/>
              <a:ext cx="1274429" cy="7815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0544D0-1E58-944D-8710-E0D8F2FA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3304" y="5027592"/>
              <a:ext cx="1308100" cy="1905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218EE7-628B-3746-A82C-FD73BEB742B1}"/>
                </a:ext>
              </a:extLst>
            </p:cNvPr>
            <p:cNvCxnSpPr/>
            <p:nvPr/>
          </p:nvCxnSpPr>
          <p:spPr>
            <a:xfrm>
              <a:off x="4049486" y="5668170"/>
              <a:ext cx="1810749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1A27DE7-EFBE-D24D-AD95-15D97AA9B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4293" y="4984268"/>
              <a:ext cx="0" cy="149732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FC20342-F2A9-6346-AB23-4BFC12E7D0E9}"/>
              </a:ext>
            </a:extLst>
          </p:cNvPr>
          <p:cNvSpPr txBox="1"/>
          <p:nvPr/>
        </p:nvSpPr>
        <p:spPr>
          <a:xfrm>
            <a:off x="270649" y="157855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The amount of information,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34729F2-65FD-B44B-B72F-9E454E788757}"/>
                  </a:ext>
                </a:extLst>
              </p:cNvPr>
              <p:cNvSpPr txBox="1"/>
              <p:nvPr/>
            </p:nvSpPr>
            <p:spPr>
              <a:xfrm>
                <a:off x="7074887" y="1571300"/>
                <a:ext cx="3286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,   Observable x,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34729F2-65FD-B44B-B72F-9E454E788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887" y="1571300"/>
                <a:ext cx="3286477" cy="369332"/>
              </a:xfrm>
              <a:prstGeom prst="rect">
                <a:avLst/>
              </a:prstGeom>
              <a:blipFill>
                <a:blip r:embed="rId12"/>
                <a:stretch>
                  <a:fillRect l="-153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46FFA82-CB5C-4B40-BD52-AAFE024F3C20}"/>
              </a:ext>
            </a:extLst>
          </p:cNvPr>
          <p:cNvGrpSpPr/>
          <p:nvPr/>
        </p:nvGrpSpPr>
        <p:grpSpPr>
          <a:xfrm>
            <a:off x="3454296" y="3484855"/>
            <a:ext cx="3965674" cy="336761"/>
            <a:chOff x="3454296" y="3484855"/>
            <a:chExt cx="3965674" cy="33676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B180E8A-36A9-974E-8CBB-0A8F05C84136}"/>
                </a:ext>
              </a:extLst>
            </p:cNvPr>
            <p:cNvSpPr/>
            <p:nvPr/>
          </p:nvSpPr>
          <p:spPr>
            <a:xfrm>
              <a:off x="4339249" y="3506518"/>
              <a:ext cx="3080721" cy="315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097933D-EE33-C74C-A580-34BFECD46A84}"/>
                </a:ext>
              </a:extLst>
            </p:cNvPr>
            <p:cNvSpPr/>
            <p:nvPr/>
          </p:nvSpPr>
          <p:spPr>
            <a:xfrm>
              <a:off x="3454296" y="3484855"/>
              <a:ext cx="274319" cy="315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B868646-969B-E94D-8D29-A33A704618C8}"/>
              </a:ext>
            </a:extLst>
          </p:cNvPr>
          <p:cNvGrpSpPr/>
          <p:nvPr/>
        </p:nvGrpSpPr>
        <p:grpSpPr>
          <a:xfrm>
            <a:off x="9783898" y="2247106"/>
            <a:ext cx="589606" cy="185220"/>
            <a:chOff x="10450286" y="2156462"/>
            <a:chExt cx="589606" cy="185220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EE6E384-8228-E640-82DB-EB1D7BDE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50286" y="2163882"/>
              <a:ext cx="152400" cy="1778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A15533A-A2F7-1A44-92F7-2029B989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96992" y="2156462"/>
              <a:ext cx="342900" cy="177800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3FD7F8B-3F9F-454B-A1A5-99D77971A9AF}"/>
              </a:ext>
            </a:extLst>
          </p:cNvPr>
          <p:cNvGrpSpPr/>
          <p:nvPr/>
        </p:nvGrpSpPr>
        <p:grpSpPr>
          <a:xfrm>
            <a:off x="5608788" y="5151467"/>
            <a:ext cx="878130" cy="723669"/>
            <a:chOff x="5608788" y="5189045"/>
            <a:chExt cx="878130" cy="723669"/>
          </a:xfrm>
          <a:solidFill>
            <a:srgbClr val="F2C664">
              <a:alpha val="80000"/>
            </a:srgbClr>
          </a:solidFill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125E56D-C98B-AE4B-B71A-BCB59DB01C45}"/>
                </a:ext>
              </a:extLst>
            </p:cNvPr>
            <p:cNvSpPr/>
            <p:nvPr/>
          </p:nvSpPr>
          <p:spPr>
            <a:xfrm>
              <a:off x="5608788" y="5796013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9418BA-F104-EB47-A81C-8DEAE79699D0}"/>
                </a:ext>
              </a:extLst>
            </p:cNvPr>
            <p:cNvSpPr/>
            <p:nvPr/>
          </p:nvSpPr>
          <p:spPr>
            <a:xfrm>
              <a:off x="5637631" y="5527561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1FEFF8C-20DC-9140-97A7-7FBD1A4E7857}"/>
                </a:ext>
              </a:extLst>
            </p:cNvPr>
            <p:cNvSpPr/>
            <p:nvPr/>
          </p:nvSpPr>
          <p:spPr>
            <a:xfrm>
              <a:off x="6330727" y="5380046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AB10ACB-E378-8D44-B678-95CAE9C692B5}"/>
                </a:ext>
              </a:extLst>
            </p:cNvPr>
            <p:cNvSpPr/>
            <p:nvPr/>
          </p:nvSpPr>
          <p:spPr>
            <a:xfrm>
              <a:off x="5943222" y="5532229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EFFF1F0-F18D-9E46-8E3A-6670DCA580F3}"/>
                </a:ext>
              </a:extLst>
            </p:cNvPr>
            <p:cNvSpPr/>
            <p:nvPr/>
          </p:nvSpPr>
          <p:spPr>
            <a:xfrm>
              <a:off x="6395478" y="5189045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C2821DB-F6F4-E548-AAA7-923FC4EDBC5C}"/>
                </a:ext>
              </a:extLst>
            </p:cNvPr>
            <p:cNvSpPr/>
            <p:nvPr/>
          </p:nvSpPr>
          <p:spPr>
            <a:xfrm>
              <a:off x="5859215" y="5325535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C55D0691-5233-E14D-9362-FEF8FAC0A188}"/>
                </a:ext>
              </a:extLst>
            </p:cNvPr>
            <p:cNvSpPr/>
            <p:nvPr/>
          </p:nvSpPr>
          <p:spPr>
            <a:xfrm>
              <a:off x="6152883" y="5565399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0141A65-8208-764F-BA2F-117BCA35850A}"/>
                </a:ext>
              </a:extLst>
            </p:cNvPr>
            <p:cNvSpPr/>
            <p:nvPr/>
          </p:nvSpPr>
          <p:spPr>
            <a:xfrm>
              <a:off x="6137951" y="5294054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8308960-F5BD-CF41-8A90-D3BA91510B00}"/>
                </a:ext>
              </a:extLst>
            </p:cNvPr>
            <p:cNvSpPr/>
            <p:nvPr/>
          </p:nvSpPr>
          <p:spPr>
            <a:xfrm>
              <a:off x="5844588" y="5769839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6A76A17-087D-E346-A20D-C9ADCF774CF4}"/>
                </a:ext>
              </a:extLst>
            </p:cNvPr>
            <p:cNvSpPr/>
            <p:nvPr/>
          </p:nvSpPr>
          <p:spPr>
            <a:xfrm>
              <a:off x="6204871" y="5817464"/>
              <a:ext cx="91440" cy="9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D69E4BF-C410-2144-A2E0-950B6F56E86D}"/>
                  </a:ext>
                </a:extLst>
              </p14:cNvPr>
              <p14:cNvContentPartPr/>
              <p14:nvPr/>
            </p14:nvContentPartPr>
            <p14:xfrm>
              <a:off x="522060" y="5247173"/>
              <a:ext cx="1717986" cy="706719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D69E4BF-C410-2144-A2E0-950B6F56E86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8711" y="5183810"/>
                <a:ext cx="1844684" cy="833446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F8B5F8E-558D-3F40-95C9-8290CD9B4A4D}"/>
              </a:ext>
            </a:extLst>
          </p:cNvPr>
          <p:cNvGrpSpPr/>
          <p:nvPr/>
        </p:nvGrpSpPr>
        <p:grpSpPr>
          <a:xfrm>
            <a:off x="1271876" y="5030361"/>
            <a:ext cx="553700" cy="215900"/>
            <a:chOff x="1298120" y="4935333"/>
            <a:chExt cx="553700" cy="215900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0DDB4103-1F3C-9B4F-BD71-8F5A50A58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24820" y="4958338"/>
              <a:ext cx="127000" cy="152400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101AAAD4-0A73-8B4B-9BB5-7799A625B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98120" y="4935333"/>
              <a:ext cx="342900" cy="2159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77AB34A-7A37-4B4B-9D41-9D09226D2025}"/>
                  </a:ext>
                </a:extLst>
              </p14:cNvPr>
              <p14:cNvContentPartPr/>
              <p14:nvPr/>
            </p14:nvContentPartPr>
            <p14:xfrm>
              <a:off x="509984" y="5246717"/>
              <a:ext cx="1717986" cy="706719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77AB34A-7A37-4B4B-9D41-9D09226D20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0986" y="5237717"/>
                <a:ext cx="1735623" cy="724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FA524A9-9DAB-0F4D-9736-43EAEBAFE749}"/>
              </a:ext>
            </a:extLst>
          </p:cNvPr>
          <p:cNvCxnSpPr>
            <a:cxnSpLocks/>
          </p:cNvCxnSpPr>
          <p:nvPr/>
        </p:nvCxnSpPr>
        <p:spPr>
          <a:xfrm>
            <a:off x="3350882" y="5525391"/>
            <a:ext cx="409773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6B04689-1CEB-9A45-8FAB-7F882DC03A5F}"/>
              </a:ext>
            </a:extLst>
          </p:cNvPr>
          <p:cNvSpPr/>
          <p:nvPr/>
        </p:nvSpPr>
        <p:spPr>
          <a:xfrm>
            <a:off x="2223494" y="5700956"/>
            <a:ext cx="127894" cy="313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5DA526F-5EC2-EB49-9CD7-94750F300E9C}"/>
              </a:ext>
            </a:extLst>
          </p:cNvPr>
          <p:cNvSpPr/>
          <p:nvPr/>
        </p:nvSpPr>
        <p:spPr>
          <a:xfrm>
            <a:off x="383652" y="5810709"/>
            <a:ext cx="127894" cy="313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3A0AED0-5116-6A45-98D6-A70BA09EA7EF}"/>
              </a:ext>
            </a:extLst>
          </p:cNvPr>
          <p:cNvGrpSpPr/>
          <p:nvPr/>
        </p:nvGrpSpPr>
        <p:grpSpPr>
          <a:xfrm>
            <a:off x="509984" y="5097566"/>
            <a:ext cx="1811164" cy="915699"/>
            <a:chOff x="2434583" y="5276466"/>
            <a:chExt cx="1811164" cy="9156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AF69478-B81D-0C44-BFC2-1FF29D8D2F72}"/>
                    </a:ext>
                  </a:extLst>
                </p14:cNvPr>
                <p14:cNvContentPartPr/>
                <p14:nvPr/>
              </p14:nvContentPartPr>
              <p14:xfrm>
                <a:off x="2485556" y="5365980"/>
                <a:ext cx="1753200" cy="689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AF69478-B81D-0C44-BFC2-1FF29D8D2F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80876" y="5361300"/>
                  <a:ext cx="176220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6AD9608-0C58-E543-BDDC-820AE88C938A}"/>
                    </a:ext>
                  </a:extLst>
                </p14:cNvPr>
                <p14:cNvContentPartPr/>
                <p14:nvPr/>
              </p14:nvContentPartPr>
              <p14:xfrm>
                <a:off x="2469046" y="5276466"/>
                <a:ext cx="1739160" cy="842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6AD9608-0C58-E543-BDDC-820AE88C938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64366" y="5271786"/>
                  <a:ext cx="174852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C833F49-36AB-9446-82C7-0F048141699C}"/>
                    </a:ext>
                  </a:extLst>
                </p14:cNvPr>
                <p14:cNvContentPartPr/>
                <p14:nvPr/>
              </p14:nvContentPartPr>
              <p14:xfrm>
                <a:off x="2441128" y="5432151"/>
                <a:ext cx="1703520" cy="713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C833F49-36AB-9446-82C7-0F04814169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36808" y="5427831"/>
                  <a:ext cx="171288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2A4445E-6BF4-434F-8A58-FB599F09B471}"/>
                    </a:ext>
                  </a:extLst>
                </p14:cNvPr>
                <p14:cNvContentPartPr/>
                <p14:nvPr/>
              </p14:nvContentPartPr>
              <p14:xfrm>
                <a:off x="2459184" y="5409146"/>
                <a:ext cx="1717986" cy="706719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2A4445E-6BF4-434F-8A58-FB599F09B4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54505" y="5404466"/>
                  <a:ext cx="1726984" cy="715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41B4ABF-3135-644B-B551-A5A958313DDE}"/>
                    </a:ext>
                  </a:extLst>
                </p14:cNvPr>
                <p14:cNvContentPartPr/>
                <p14:nvPr/>
              </p14:nvContentPartPr>
              <p14:xfrm>
                <a:off x="2434583" y="5438952"/>
                <a:ext cx="1717986" cy="706719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41B4ABF-3135-644B-B551-A5A958313D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29904" y="5434272"/>
                  <a:ext cx="1726984" cy="715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BB29976-4411-E341-B0C0-FE0387271092}"/>
                    </a:ext>
                  </a:extLst>
                </p14:cNvPr>
                <p14:cNvContentPartPr/>
                <p14:nvPr/>
              </p14:nvContentPartPr>
              <p14:xfrm>
                <a:off x="2492101" y="5427414"/>
                <a:ext cx="1753200" cy="628325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BB29976-4411-E341-B0C0-FE03872710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87421" y="5422733"/>
                  <a:ext cx="1762200" cy="637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53B065-A972-5C48-A0AC-94A6F41AA707}"/>
                    </a:ext>
                  </a:extLst>
                </p14:cNvPr>
                <p14:cNvContentPartPr/>
                <p14:nvPr/>
              </p14:nvContentPartPr>
              <p14:xfrm>
                <a:off x="2506587" y="5328281"/>
                <a:ext cx="1739160" cy="767697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53B065-A972-5C48-A0AC-94A6F41AA7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01907" y="5323600"/>
                  <a:ext cx="1748520" cy="777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8CDDA51-08C3-3F44-83AF-5BC9AC17F9F1}"/>
                    </a:ext>
                  </a:extLst>
                </p14:cNvPr>
                <p14:cNvContentPartPr/>
                <p14:nvPr/>
              </p14:nvContentPartPr>
              <p14:xfrm>
                <a:off x="2447673" y="5495703"/>
                <a:ext cx="1703520" cy="649968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8CDDA51-08C3-3F44-83AF-5BC9AC17F9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43353" y="5491024"/>
                  <a:ext cx="1712880" cy="658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B5A2125-8085-1244-8ABA-F5F4B27DFDF4}"/>
                    </a:ext>
                  </a:extLst>
                </p14:cNvPr>
                <p14:cNvContentPartPr/>
                <p14:nvPr/>
              </p14:nvContentPartPr>
              <p14:xfrm>
                <a:off x="2465729" y="5472092"/>
                <a:ext cx="1717986" cy="643773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B5A2125-8085-1244-8ABA-F5F4B27DFDF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61050" y="5467411"/>
                  <a:ext cx="1726984" cy="653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B2105E-9F36-7047-83FA-C9E0593F85E3}"/>
                    </a:ext>
                  </a:extLst>
                </p14:cNvPr>
                <p14:cNvContentPartPr/>
                <p14:nvPr/>
              </p14:nvContentPartPr>
              <p14:xfrm>
                <a:off x="2441128" y="5548392"/>
                <a:ext cx="1717986" cy="643773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B2105E-9F36-7047-83FA-C9E0593F85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36449" y="5543711"/>
                  <a:ext cx="1726984" cy="65313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3ACE57B-4AFF-B547-BBBB-3DABC37A5920}"/>
              </a:ext>
            </a:extLst>
          </p:cNvPr>
          <p:cNvSpPr/>
          <p:nvPr/>
        </p:nvSpPr>
        <p:spPr>
          <a:xfrm>
            <a:off x="-1" y="6530774"/>
            <a:ext cx="4104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Fox, Zachary R, </a:t>
            </a:r>
            <a:r>
              <a:rPr lang="en-US" sz="12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Biol,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385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C99008F-BF67-0A41-8776-D0A1405C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0"/>
            <a:ext cx="6477000" cy="647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FFA307-A371-D422-02B2-A3DD61E36293}"/>
              </a:ext>
            </a:extLst>
          </p:cNvPr>
          <p:cNvSpPr txBox="1"/>
          <p:nvPr/>
        </p:nvSpPr>
        <p:spPr>
          <a:xfrm>
            <a:off x="609600" y="1609344"/>
            <a:ext cx="3349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Temporal stimuli implementation </a:t>
            </a:r>
          </a:p>
          <a:p>
            <a:r>
              <a:rPr lang="en-US" dirty="0"/>
              <a:t>in experiments </a:t>
            </a:r>
          </a:p>
        </p:txBody>
      </p:sp>
    </p:spTree>
    <p:extLst>
      <p:ext uri="{BB962C8B-B14F-4D97-AF65-F5344CB8AC3E}">
        <p14:creationId xmlns:p14="http://schemas.microsoft.com/office/powerpoint/2010/main" val="320892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FA8B7-7314-CB40-85ED-C43B9056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61" y="0"/>
            <a:ext cx="980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1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 Brief Guide to Genomics">
            <a:extLst>
              <a:ext uri="{FF2B5EF4-FFF2-40B4-BE49-F238E27FC236}">
                <a16:creationId xmlns:a16="http://schemas.microsoft.com/office/drawing/2014/main" id="{3B3ECDE6-3D9F-B41C-9377-810CA3C8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BBAD7E-5CF6-6630-4336-48BB1746E8FB}"/>
              </a:ext>
            </a:extLst>
          </p:cNvPr>
          <p:cNvSpPr txBox="1">
            <a:spLocks/>
          </p:cNvSpPr>
          <p:nvPr/>
        </p:nvSpPr>
        <p:spPr>
          <a:xfrm>
            <a:off x="160420" y="3798503"/>
            <a:ext cx="3624942" cy="2966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approximately </a:t>
            </a:r>
            <a:r>
              <a:rPr lang="en-US" sz="24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billion DNA</a:t>
            </a:r>
            <a:r>
              <a:rPr lang="en-US" sz="24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base pairs</a:t>
            </a:r>
          </a:p>
          <a:p>
            <a:endParaRPr lang="en-US" sz="2400" b="1" i="0" u="none" strike="noStrike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20,000 to 25,000 genes </a:t>
            </a:r>
            <a:r>
              <a:rPr lang="en-US" sz="2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human genome</a:t>
            </a:r>
          </a:p>
          <a:p>
            <a:endParaRPr lang="en-US" sz="2400" b="0" i="0" u="none" strike="noStrike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roughly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to 40 billion gigabytes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data now generated each year</a:t>
            </a:r>
          </a:p>
        </p:txBody>
      </p:sp>
    </p:spTree>
    <p:extLst>
      <p:ext uri="{BB962C8B-B14F-4D97-AF65-F5344CB8AC3E}">
        <p14:creationId xmlns:p14="http://schemas.microsoft.com/office/powerpoint/2010/main" val="243435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.">
            <a:extLst>
              <a:ext uri="{FF2B5EF4-FFF2-40B4-BE49-F238E27FC236}">
                <a16:creationId xmlns:a16="http://schemas.microsoft.com/office/drawing/2014/main" id="{C3E068D4-0B75-D24E-B678-4C93CABC8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15" y="919451"/>
            <a:ext cx="8665027" cy="581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D2C4C02-C4D8-65B1-38BD-FB32FFEE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" y="1"/>
            <a:ext cx="10951028" cy="143691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Integrating big data with bioinformatics and computational biology to generate knowledge.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8AF41-B3CC-630D-4A18-EFAC0073A7A0}"/>
              </a:ext>
            </a:extLst>
          </p:cNvPr>
          <p:cNvSpPr txBox="1"/>
          <p:nvPr/>
        </p:nvSpPr>
        <p:spPr>
          <a:xfrm>
            <a:off x="283029" y="2551837"/>
            <a:ext cx="2508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Quantitative Biology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ioinformatics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omputational biology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13113-8BD3-D8A4-C1A6-AFD9DADF9250}"/>
              </a:ext>
            </a:extLst>
          </p:cNvPr>
          <p:cNvSpPr txBox="1"/>
          <p:nvPr/>
        </p:nvSpPr>
        <p:spPr>
          <a:xfrm>
            <a:off x="10952934" y="3244334"/>
            <a:ext cx="90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ACCRE</a:t>
            </a:r>
            <a:endParaRPr lang="en-US" dirty="0"/>
          </a:p>
          <a:p>
            <a:r>
              <a:rPr lang="en-US" dirty="0"/>
              <a:t>SLURM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2E5DF-DA09-9DE8-36D6-2340CFD27868}"/>
              </a:ext>
            </a:extLst>
          </p:cNvPr>
          <p:cNvSpPr txBox="1"/>
          <p:nvPr/>
        </p:nvSpPr>
        <p:spPr>
          <a:xfrm>
            <a:off x="4535424" y="6299344"/>
            <a:ext cx="775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Dall'Alba</a:t>
            </a:r>
            <a:r>
              <a:rPr lang="en-US" sz="1400" b="0" i="0" u="none" strike="noStrike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A Survey of Biological Data in a Big Data Perspective. </a:t>
            </a:r>
            <a:r>
              <a:rPr lang="en-US" sz="1400" b="0" i="1" u="none" strike="noStrike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r>
              <a:rPr lang="en-US" sz="1400" b="0" i="0" u="none" strike="noStrike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2022 279-297</a:t>
            </a:r>
            <a:r>
              <a:rPr lang="en-US" sz="1400" dirty="0">
                <a:solidFill>
                  <a:srgbClr val="292B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8920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http://doi.org/10.1089/big.2020.0383</a:t>
            </a:r>
            <a:r>
              <a:rPr lang="en-US" sz="1400" b="0" i="0" u="none" strike="noStrike" dirty="0">
                <a:solidFill>
                  <a:srgbClr val="8920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33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Working with Big Biological Data (Multi-Dimensional)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AD9121-6912-BC7D-50B8-14998B6E5959}"/>
              </a:ext>
            </a:extLst>
          </p:cNvPr>
          <p:cNvSpPr txBox="1">
            <a:spLocks/>
          </p:cNvSpPr>
          <p:nvPr/>
        </p:nvSpPr>
        <p:spPr>
          <a:xfrm>
            <a:off x="908772" y="1028064"/>
            <a:ext cx="5406683" cy="5701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Types of Quantitative Data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continuous, discrete, categorical)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dealing 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Outliers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z-score)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Statistical Tests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K-S)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multivariate normal, uniform)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(e.g., heatmap)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Dimensionality Reduction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UMAP)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Fitting and Cross-Validation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FD1E88-B2EE-ED82-5B96-F9EFB05ABD55}"/>
              </a:ext>
            </a:extLst>
          </p:cNvPr>
          <p:cNvGrpSpPr/>
          <p:nvPr/>
        </p:nvGrpSpPr>
        <p:grpSpPr>
          <a:xfrm>
            <a:off x="7386826" y="1098642"/>
            <a:ext cx="2895603" cy="2367534"/>
            <a:chOff x="5344888" y="1590264"/>
            <a:chExt cx="2895603" cy="23675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0C8AFC-BE3F-CA1E-F2CA-ECDB9B47B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4888" y="1590264"/>
              <a:ext cx="2895603" cy="212172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D2D4AD-F11A-5BCC-95D4-9F8E93E10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1089" y="3767298"/>
              <a:ext cx="203200" cy="1905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919127-F865-EA9A-DE2B-D95589312485}"/>
              </a:ext>
            </a:extLst>
          </p:cNvPr>
          <p:cNvGrpSpPr/>
          <p:nvPr/>
        </p:nvGrpSpPr>
        <p:grpSpPr>
          <a:xfrm>
            <a:off x="7386826" y="3852342"/>
            <a:ext cx="2895603" cy="2877642"/>
            <a:chOff x="9169089" y="1590264"/>
            <a:chExt cx="2895603" cy="28776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F1C81F-0A78-0BFF-D5DF-616DC954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9089" y="1590264"/>
              <a:ext cx="2895603" cy="21217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63F224-A71F-9319-4F89-C394012C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193" y="3769406"/>
              <a:ext cx="1651000" cy="698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7759E9-47F5-C53C-015C-DB59E786CE1A}"/>
                </a:ext>
              </a:extLst>
            </p:cNvPr>
            <p:cNvSpPr txBox="1"/>
            <p:nvPr/>
          </p:nvSpPr>
          <p:spPr>
            <a:xfrm>
              <a:off x="9270051" y="2806024"/>
              <a:ext cx="2623285" cy="261610"/>
            </a:xfrm>
            <a:prstGeom prst="rect">
              <a:avLst/>
            </a:prstGeom>
            <a:solidFill>
              <a:srgbClr val="1B1D2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  -3        -2        -1         0         1         2          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014AF-05A2-406E-B1AF-9A63F0B0EF97}"/>
              </a:ext>
            </a:extLst>
          </p:cNvPr>
          <p:cNvSpPr/>
          <p:nvPr/>
        </p:nvSpPr>
        <p:spPr>
          <a:xfrm>
            <a:off x="541421" y="3031958"/>
            <a:ext cx="5774034" cy="3537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1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Working with Big Biological Data (Multi-Dimensional)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AD9121-6912-BC7D-50B8-14998B6E5959}"/>
              </a:ext>
            </a:extLst>
          </p:cNvPr>
          <p:cNvSpPr txBox="1">
            <a:spLocks/>
          </p:cNvSpPr>
          <p:nvPr/>
        </p:nvSpPr>
        <p:spPr>
          <a:xfrm>
            <a:off x="908772" y="1028064"/>
            <a:ext cx="5406683" cy="5701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Types of Quantitative Data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continuous, discrete, categorical)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dealing 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Outliers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z-score)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Statistical Tests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non-parametric K-S)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multivariate normal, uniform)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(e.g., heatmap)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Dimensionality Reduction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UMAP)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Fitting and Cross-Validation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732375-B92B-DE79-7B9F-82AD02B0CD3C}"/>
              </a:ext>
            </a:extLst>
          </p:cNvPr>
          <p:cNvGrpSpPr/>
          <p:nvPr/>
        </p:nvGrpSpPr>
        <p:grpSpPr>
          <a:xfrm>
            <a:off x="7226822" y="1412031"/>
            <a:ext cx="3215610" cy="5314466"/>
            <a:chOff x="7226822" y="1412031"/>
            <a:chExt cx="3215610" cy="5314466"/>
          </a:xfrm>
        </p:grpSpPr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651724E8-155A-955D-59B7-51E9A720F9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7009366"/>
                </p:ext>
              </p:extLst>
            </p:nvPr>
          </p:nvGraphicFramePr>
          <p:xfrm>
            <a:off x="7226822" y="3538728"/>
            <a:ext cx="3215610" cy="3187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2" imgW="2199960" imgH="2180880" progId="Photoshop.Image.12">
                    <p:embed/>
                  </p:oleObj>
                </mc:Choice>
                <mc:Fallback>
                  <p:oleObj name="Image" r:id="rId2" imgW="2199960" imgH="2180880" progId="Photoshop.Image.12">
                    <p:embed/>
                    <p:pic>
                      <p:nvPicPr>
                        <p:cNvPr id="3" name="Object 2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226822" y="3538728"/>
                          <a:ext cx="3215610" cy="31877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83AA63-5323-53B9-9C2B-C3EF39E93B84}"/>
                </a:ext>
              </a:extLst>
            </p:cNvPr>
            <p:cNvGrpSpPr/>
            <p:nvPr/>
          </p:nvGrpSpPr>
          <p:grpSpPr>
            <a:xfrm>
              <a:off x="8017854" y="1412031"/>
              <a:ext cx="2151544" cy="2201635"/>
              <a:chOff x="4915177" y="2749636"/>
              <a:chExt cx="3036502" cy="2201635"/>
            </a:xfrm>
          </p:grpSpPr>
          <p:graphicFrame>
            <p:nvGraphicFramePr>
              <p:cNvPr id="17" name="Object 16">
                <a:extLst>
                  <a:ext uri="{FF2B5EF4-FFF2-40B4-BE49-F238E27FC236}">
                    <a16:creationId xmlns:a16="http://schemas.microsoft.com/office/drawing/2014/main" id="{ED68EB9F-D86D-BEC4-E24B-68A9892C7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5393997"/>
                  </p:ext>
                </p:extLst>
              </p:nvPr>
            </p:nvGraphicFramePr>
            <p:xfrm>
              <a:off x="4915177" y="2749636"/>
              <a:ext cx="3036502" cy="1709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4" imgW="1917360" imgH="1079280" progId="Photoshop.Image.12">
                      <p:embed/>
                    </p:oleObj>
                  </mc:Choice>
                  <mc:Fallback>
                    <p:oleObj name="Image" r:id="rId4" imgW="1917360" imgH="1079280" progId="Photoshop.Image.12">
                      <p:embed/>
                      <p:pic>
                        <p:nvPicPr>
                          <p:cNvPr id="4" name="Object 3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4915177" y="2749636"/>
                            <a:ext cx="3036502" cy="17092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DEDE0C-68C7-F97B-2BCF-286E11BBB72B}"/>
                  </a:ext>
                </a:extLst>
              </p:cNvPr>
              <p:cNvSpPr txBox="1"/>
              <p:nvPr/>
            </p:nvSpPr>
            <p:spPr>
              <a:xfrm>
                <a:off x="6067898" y="4581939"/>
                <a:ext cx="1252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T-Test</a:t>
                </a: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C3AF6A3-55D1-1B90-229B-39D848B2CD1F}"/>
              </a:ext>
            </a:extLst>
          </p:cNvPr>
          <p:cNvSpPr/>
          <p:nvPr/>
        </p:nvSpPr>
        <p:spPr>
          <a:xfrm>
            <a:off x="541421" y="3613666"/>
            <a:ext cx="5774034" cy="2955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Working with Big Biological Data (Multi-Dimensional)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AD9121-6912-BC7D-50B8-14998B6E5959}"/>
              </a:ext>
            </a:extLst>
          </p:cNvPr>
          <p:cNvSpPr txBox="1">
            <a:spLocks/>
          </p:cNvSpPr>
          <p:nvPr/>
        </p:nvSpPr>
        <p:spPr>
          <a:xfrm>
            <a:off x="908772" y="1028064"/>
            <a:ext cx="5406683" cy="5701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Types of Quantitative Data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continuous, discrete, categorical)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dealing 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Outliers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z-score)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Statistical Tests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non-parametric K-S)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multivariate normal, uniform)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(e.g., heatmap)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Dimensionality Reduction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(e.g., UMAP)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Fitting and Cross-Validation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EB68BB7-5E8F-523F-338D-79A0F902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14400" y="1437386"/>
            <a:ext cx="4749181" cy="4883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25CE9-05F9-E943-C4FB-A63ACA213C12}"/>
              </a:ext>
            </a:extLst>
          </p:cNvPr>
          <p:cNvSpPr txBox="1"/>
          <p:nvPr/>
        </p:nvSpPr>
        <p:spPr>
          <a:xfrm>
            <a:off x="7473696" y="6432485"/>
            <a:ext cx="403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1A1C1A"/>
                </a:solidFill>
                <a:effectLst/>
                <a:latin typeface="IBM Plex Sans" panose="020F0502020204030204" pitchFamily="34" charset="0"/>
              </a:rPr>
              <a:t>EMBL’s European Bioinformatics Institute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193877-5B0B-6339-3521-E981BA289C8C}"/>
              </a:ext>
            </a:extLst>
          </p:cNvPr>
          <p:cNvSpPr/>
          <p:nvPr/>
        </p:nvSpPr>
        <p:spPr>
          <a:xfrm>
            <a:off x="541421" y="4896853"/>
            <a:ext cx="5774034" cy="167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36180</TotalTime>
  <Words>1962</Words>
  <Application>Microsoft Macintosh PowerPoint</Application>
  <PresentationFormat>Widescreen</PresentationFormat>
  <Paragraphs>485</Paragraphs>
  <Slides>44</Slides>
  <Notes>20</Notes>
  <HiddenSlides>8</HiddenSlides>
  <MMClips>3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Arial Black</vt:lpstr>
      <vt:lpstr>Arial Narrow</vt:lpstr>
      <vt:lpstr>Calibri</vt:lpstr>
      <vt:lpstr>Calibri Light</vt:lpstr>
      <vt:lpstr>Cambria Math</vt:lpstr>
      <vt:lpstr>Helvetica</vt:lpstr>
      <vt:lpstr>Helvetica Light</vt:lpstr>
      <vt:lpstr>IBM Plex Sans</vt:lpstr>
      <vt:lpstr>Wingdings</vt:lpstr>
      <vt:lpstr>Office Theme</vt:lpstr>
      <vt:lpstr>Image</vt:lpstr>
      <vt:lpstr>PowerPoint Presentation</vt:lpstr>
      <vt:lpstr>PowerPoint Presentation</vt:lpstr>
      <vt:lpstr>Human body: A network of interactions</vt:lpstr>
      <vt:lpstr>Big biological data</vt:lpstr>
      <vt:lpstr>PowerPoint Presentation</vt:lpstr>
      <vt:lpstr>Integrating big data with bioinformatics and computational biology to generate knowledge. </vt:lpstr>
      <vt:lpstr>Working with Big Biological Data (Multi-Dimensional)</vt:lpstr>
      <vt:lpstr>Working with Big Biological Data (Multi-Dimensional)</vt:lpstr>
      <vt:lpstr>Working with Big Biological Data (Multi-Dimensional)</vt:lpstr>
      <vt:lpstr>Working with Big Biological Data (Multi-Dimensional)</vt:lpstr>
      <vt:lpstr>True model  y(t) = sin(t)  Model A y(t) = a+b*t  Model B y(t) = a+b*t+c*t2 +d*t3  Model C y(t) = a+b*t+c*t2 +d*t3 + … + j*t9</vt:lpstr>
      <vt:lpstr>Working with Big Biological Data (Multi-Dimensional)</vt:lpstr>
      <vt:lpstr>Working with Big Biological Data (Multi-Dimensional)</vt:lpstr>
      <vt:lpstr>Acknowledgement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Jashnsaz, Hossein</dc:creator>
  <cp:keywords/>
  <dc:description/>
  <cp:lastModifiedBy>Jashnsaz, Hossein</cp:lastModifiedBy>
  <cp:revision>417</cp:revision>
  <cp:lastPrinted>2021-03-18T15:51:41Z</cp:lastPrinted>
  <dcterms:created xsi:type="dcterms:W3CDTF">2021-03-05T15:56:08Z</dcterms:created>
  <dcterms:modified xsi:type="dcterms:W3CDTF">2023-04-04T18:54:44Z</dcterms:modified>
  <cp:category/>
</cp:coreProperties>
</file>